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58" r:id="rId3"/>
    <p:sldId id="261" r:id="rId4"/>
    <p:sldId id="259" r:id="rId5"/>
    <p:sldId id="262" r:id="rId6"/>
    <p:sldId id="263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59" autoAdjust="0"/>
    <p:restoredTop sz="86379" autoAdjust="0"/>
  </p:normalViewPr>
  <p:slideViewPr>
    <p:cSldViewPr>
      <p:cViewPr varScale="1">
        <p:scale>
          <a:sx n="68" d="100"/>
          <a:sy n="68" d="100"/>
        </p:scale>
        <p:origin x="346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92100"/>
            <a:ext cx="8229600" cy="57277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E82429-FA1E-4C3B-BB86-B774B0B30BD0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>
            <a:normAutofit/>
          </a:bodyPr>
          <a:lstStyle/>
          <a:p>
            <a:r>
              <a:rPr lang="uk-UA" sz="4000" b="1" dirty="0">
                <a:latin typeface="Times New Roman" pitchFamily="18" charset="0"/>
                <a:cs typeface="Times New Roman" pitchFamily="18" charset="0"/>
              </a:rPr>
              <a:t>Початок </a:t>
            </a:r>
            <a:r>
              <a:rPr lang="uk-UA" sz="4000" b="1" dirty="0" err="1">
                <a:latin typeface="Times New Roman" pitchFamily="18" charset="0"/>
                <a:cs typeface="Times New Roman" pitchFamily="18" charset="0"/>
              </a:rPr>
              <a:t>“Холодної</a:t>
            </a:r>
            <a:r>
              <a:rPr lang="uk-UA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000" b="1" dirty="0" err="1">
                <a:latin typeface="Times New Roman" pitchFamily="18" charset="0"/>
                <a:cs typeface="Times New Roman" pitchFamily="18" charset="0"/>
              </a:rPr>
              <a:t>війни”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9144000" cy="5805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4000" dirty="0">
                <a:latin typeface="Times New Roman" pitchFamily="18" charset="0"/>
                <a:cs typeface="Times New Roman" pitchFamily="18" charset="0"/>
              </a:rPr>
              <a:t>1.Радянська окупація Східної Європи.</a:t>
            </a:r>
            <a:br>
              <a:rPr lang="uk-UA" b="1" dirty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980728"/>
            <a:ext cx="4038600" cy="5145435"/>
          </a:xfrm>
        </p:spPr>
        <p:txBody>
          <a:bodyPr>
            <a:normAutofit fontScale="92500" lnSpcReduction="20000"/>
          </a:bodyPr>
          <a:lstStyle/>
          <a:p>
            <a:r>
              <a:rPr lang="uk-UA" dirty="0"/>
              <a:t>На завершальному етапі війни у 1944-1945 рр. радянська армія у ході загального наступу захопила країни Центральної та Східної Європи. </a:t>
            </a:r>
          </a:p>
          <a:p>
            <a:r>
              <a:rPr lang="uk-UA" b="1" dirty="0">
                <a:solidFill>
                  <a:srgbClr val="FF0000"/>
                </a:solidFill>
              </a:rPr>
              <a:t>7</a:t>
            </a:r>
            <a:r>
              <a:rPr lang="uk-UA" dirty="0"/>
              <a:t> країн регіону — </a:t>
            </a:r>
            <a:r>
              <a:rPr lang="uk-UA" b="1" dirty="0">
                <a:solidFill>
                  <a:srgbClr val="FF0000"/>
                </a:solidFill>
              </a:rPr>
              <a:t>Угорщина, Румунія, Болгарія, Югославія, Чехословаччина, Польща, Албанія</a:t>
            </a:r>
            <a:r>
              <a:rPr lang="uk-UA" dirty="0"/>
              <a:t>, а також </a:t>
            </a:r>
            <a:r>
              <a:rPr lang="uk-UA" b="1" dirty="0">
                <a:solidFill>
                  <a:srgbClr val="FF0000"/>
                </a:solidFill>
              </a:rPr>
              <a:t>НДР </a:t>
            </a:r>
            <a:r>
              <a:rPr lang="uk-UA" dirty="0"/>
              <a:t>потрапили у цілковиту залежність від СРСР.</a:t>
            </a:r>
            <a:endParaRPr lang="ru-RU" dirty="0"/>
          </a:p>
          <a:p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052736"/>
            <a:ext cx="4186808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468313" y="188913"/>
            <a:ext cx="8207375" cy="25923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«ХОЛОДНА ВІЙНА» – ідеологічне, економічне, політичне, культурне протистояння соціалістичних та капіталістичних країн, насамперед СРСР та США;</a:t>
            </a:r>
          </a:p>
          <a:p>
            <a:pPr algn="just">
              <a:defRPr/>
            </a:pP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«ХОЛОДНА ВІЙНА» - особлива система міжнародних відносин другої половини 40-х – початку 90-х років ХХ століття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90488" y="2924175"/>
            <a:ext cx="8963025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algn="just">
              <a:buFont typeface="Wingdings" pitchFamily="2" charset="2"/>
              <a:buChar char="v"/>
            </a:pP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Термін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"холодна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війна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вперше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вжито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на початку ХІ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ст.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Кастильським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принцом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u="sng" dirty="0">
                <a:latin typeface="Times New Roman" pitchFamily="18" charset="0"/>
                <a:cs typeface="Times New Roman" pitchFamily="18" charset="0"/>
              </a:rPr>
              <a:t>Хуаном </a:t>
            </a:r>
            <a:r>
              <a:rPr lang="ru-RU" sz="2400" b="1" u="sng" dirty="0" err="1">
                <a:latin typeface="Times New Roman" pitchFamily="18" charset="0"/>
                <a:cs typeface="Times New Roman" pitchFamily="18" charset="0"/>
              </a:rPr>
              <a:t>Мануелем</a:t>
            </a:r>
            <a:r>
              <a:rPr lang="ru-RU" sz="24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– полководцем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письменником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Розмірковуючи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тривалу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боротьбу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між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християнами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мусульманами на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Іберійському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Піренейському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півострові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Мануель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зокрема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зазначав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гарячі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холодні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війни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відрізняються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тим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, як вони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закінчуються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Гарячі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війни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закінчуються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загибеллю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миром, а "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холодні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війни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" не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приносять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ні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миру,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ні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честі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тому,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хто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розпочав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2.Меморандум Дж.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3600" dirty="0" err="1">
                <a:latin typeface="Times New Roman" pitchFamily="18" charset="0"/>
                <a:cs typeface="Times New Roman" pitchFamily="18" charset="0"/>
              </a:rPr>
              <a:t>Кеннана</a:t>
            </a:r>
            <a:endParaRPr lang="ru-RU" sz="36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3412" y="1268761"/>
            <a:ext cx="7877175" cy="4808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Свідчать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документи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Дж.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Кеннан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світогляд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радянських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російських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політиків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їхні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характерні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риси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(за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роботою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Андрія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Моренчука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)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i="1" dirty="0"/>
              <a:t>1. </a:t>
            </a:r>
            <a:r>
              <a:rPr lang="ru-RU" i="1" dirty="0" err="1"/>
              <a:t>Сприйняття</a:t>
            </a:r>
            <a:r>
              <a:rPr lang="ru-RU" i="1" dirty="0"/>
              <a:t> </a:t>
            </a:r>
            <a:r>
              <a:rPr lang="ru-RU" i="1" dirty="0" err="1"/>
              <a:t>навколишнього</a:t>
            </a:r>
            <a:r>
              <a:rPr lang="ru-RU" i="1" dirty="0"/>
              <a:t> </a:t>
            </a:r>
            <a:r>
              <a:rPr lang="ru-RU" i="1" dirty="0" err="1"/>
              <a:t>світу</a:t>
            </a:r>
            <a:r>
              <a:rPr lang="ru-RU" i="1" dirty="0"/>
              <a:t> </a:t>
            </a:r>
            <a:r>
              <a:rPr lang="ru-RU" i="1" dirty="0" err="1"/>
              <a:t>суто</a:t>
            </a:r>
            <a:r>
              <a:rPr lang="ru-RU" i="1" dirty="0"/>
              <a:t> як </a:t>
            </a:r>
            <a:r>
              <a:rPr lang="ru-RU" i="1" dirty="0" err="1"/>
              <a:t>ворожого</a:t>
            </a:r>
            <a:r>
              <a:rPr lang="ru-RU" i="1" dirty="0"/>
              <a:t> </a:t>
            </a:r>
            <a:r>
              <a:rPr lang="ru-RU" i="1" dirty="0" err="1"/>
              <a:t>середовища</a:t>
            </a:r>
            <a:r>
              <a:rPr lang="ru-RU" i="1" dirty="0"/>
              <a:t>.</a:t>
            </a:r>
            <a:endParaRPr lang="ru-RU" dirty="0"/>
          </a:p>
          <a:p>
            <a:r>
              <a:rPr lang="ru-RU" i="1" dirty="0"/>
              <a:t>2. </a:t>
            </a:r>
            <a:r>
              <a:rPr lang="ru-RU" i="1" dirty="0" err="1"/>
              <a:t>Такий</a:t>
            </a:r>
            <a:r>
              <a:rPr lang="ru-RU" i="1" dirty="0"/>
              <a:t>, </a:t>
            </a:r>
            <a:r>
              <a:rPr lang="ru-RU" i="1" dirty="0" err="1"/>
              <a:t>що</a:t>
            </a:r>
            <a:r>
              <a:rPr lang="ru-RU" i="1" dirty="0"/>
              <a:t> </a:t>
            </a:r>
            <a:r>
              <a:rPr lang="ru-RU" i="1" dirty="0" err="1"/>
              <a:t>базується</a:t>
            </a:r>
            <a:r>
              <a:rPr lang="ru-RU" i="1" dirty="0"/>
              <a:t> на </a:t>
            </a:r>
            <a:r>
              <a:rPr lang="ru-RU" i="1" dirty="0" err="1"/>
              <a:t>лицемірстві</a:t>
            </a:r>
            <a:r>
              <a:rPr lang="ru-RU" i="1" dirty="0"/>
              <a:t>, </a:t>
            </a:r>
            <a:r>
              <a:rPr lang="ru-RU" i="1" dirty="0" err="1"/>
              <a:t>неадекватний</a:t>
            </a:r>
            <a:r>
              <a:rPr lang="ru-RU" i="1" dirty="0"/>
              <a:t>.</a:t>
            </a:r>
            <a:endParaRPr lang="ru-RU" dirty="0"/>
          </a:p>
          <a:p>
            <a:r>
              <a:rPr lang="ru-RU" i="1" dirty="0"/>
              <a:t>3. </a:t>
            </a:r>
            <a:r>
              <a:rPr lang="ru-RU" i="1" dirty="0" err="1"/>
              <a:t>Орієнтація</a:t>
            </a:r>
            <a:r>
              <a:rPr lang="ru-RU" i="1" dirty="0"/>
              <a:t> на </a:t>
            </a:r>
            <a:r>
              <a:rPr lang="ru-RU" i="1" dirty="0" err="1"/>
              <a:t>цілковиту</a:t>
            </a:r>
            <a:r>
              <a:rPr lang="ru-RU" i="1" dirty="0"/>
              <a:t> </a:t>
            </a:r>
            <a:r>
              <a:rPr lang="ru-RU" i="1" dirty="0" err="1"/>
              <a:t>всеохопну</a:t>
            </a:r>
            <a:r>
              <a:rPr lang="ru-RU" i="1" dirty="0"/>
              <a:t> </a:t>
            </a:r>
            <a:r>
              <a:rPr lang="ru-RU" i="1" dirty="0" err="1"/>
              <a:t>експансію</a:t>
            </a:r>
            <a:r>
              <a:rPr lang="ru-RU" i="1" dirty="0"/>
              <a:t>.</a:t>
            </a:r>
            <a:endParaRPr lang="ru-RU" dirty="0"/>
          </a:p>
          <a:p>
            <a:r>
              <a:rPr lang="ru-RU" i="1" dirty="0"/>
              <a:t>4. </a:t>
            </a:r>
            <a:r>
              <a:rPr lang="ru-RU" i="1" dirty="0" err="1"/>
              <a:t>Використовуються</a:t>
            </a:r>
            <a:r>
              <a:rPr lang="ru-RU" i="1" dirty="0"/>
              <a:t> </a:t>
            </a:r>
            <a:r>
              <a:rPr lang="ru-RU" i="1" dirty="0" err="1"/>
              <a:t>найрізноманітніші</a:t>
            </a:r>
            <a:r>
              <a:rPr lang="ru-RU" i="1" dirty="0"/>
              <a:t> </a:t>
            </a:r>
            <a:r>
              <a:rPr lang="ru-RU" i="1" dirty="0" err="1"/>
              <a:t>засоби</a:t>
            </a:r>
            <a:r>
              <a:rPr lang="ru-RU" i="1" dirty="0"/>
              <a:t> на </a:t>
            </a:r>
            <a:r>
              <a:rPr lang="ru-RU" i="1" dirty="0" err="1"/>
              <a:t>офіційному</a:t>
            </a:r>
            <a:r>
              <a:rPr lang="ru-RU" i="1" dirty="0"/>
              <a:t> та </a:t>
            </a:r>
            <a:r>
              <a:rPr lang="ru-RU" i="1" dirty="0" err="1"/>
              <a:t>неофіційному</a:t>
            </a:r>
            <a:r>
              <a:rPr lang="ru-RU" i="1" dirty="0"/>
              <a:t> </a:t>
            </a:r>
            <a:r>
              <a:rPr lang="ru-RU" i="1" dirty="0" err="1"/>
              <a:t>рівнях</a:t>
            </a:r>
            <a:r>
              <a:rPr lang="ru-RU" i="1" dirty="0"/>
              <a:t> для </a:t>
            </a:r>
            <a:r>
              <a:rPr lang="ru-RU" i="1" dirty="0" err="1"/>
              <a:t>підриву</a:t>
            </a:r>
            <a:r>
              <a:rPr lang="ru-RU" i="1" dirty="0"/>
              <a:t> </a:t>
            </a:r>
            <a:r>
              <a:rPr lang="ru-RU" i="1" dirty="0" err="1"/>
              <a:t>внутрішньої</a:t>
            </a:r>
            <a:r>
              <a:rPr lang="ru-RU" i="1" dirty="0"/>
              <a:t> </a:t>
            </a:r>
            <a:r>
              <a:rPr lang="ru-RU" i="1" dirty="0" err="1"/>
              <a:t>стабільності</a:t>
            </a:r>
            <a:r>
              <a:rPr lang="ru-RU" i="1" dirty="0"/>
              <a:t> </a:t>
            </a:r>
            <a:r>
              <a:rPr lang="ru-RU" i="1" dirty="0" err="1"/>
              <a:t>західних</a:t>
            </a:r>
            <a:r>
              <a:rPr lang="ru-RU" i="1" dirty="0"/>
              <a:t> </a:t>
            </a:r>
            <a:r>
              <a:rPr lang="ru-RU" i="1" dirty="0" err="1"/>
              <a:t>країн</a:t>
            </a:r>
            <a:r>
              <a:rPr lang="ru-RU" i="1" dirty="0"/>
              <a:t>... через:</a:t>
            </a:r>
            <a:endParaRPr lang="ru-RU" dirty="0"/>
          </a:p>
          <a:p>
            <a:r>
              <a:rPr lang="ru-RU" i="1" dirty="0" err="1"/>
              <a:t>комуністичні</a:t>
            </a:r>
            <a:r>
              <a:rPr lang="ru-RU" i="1" dirty="0"/>
              <a:t> </a:t>
            </a:r>
            <a:r>
              <a:rPr lang="ru-RU" i="1" dirty="0" err="1"/>
              <a:t>партії</a:t>
            </a:r>
            <a:r>
              <a:rPr lang="ru-RU" i="1" dirty="0"/>
              <a:t> </a:t>
            </a:r>
            <a:r>
              <a:rPr lang="ru-RU" i="1" dirty="0" err="1"/>
              <a:t>західних</a:t>
            </a:r>
            <a:r>
              <a:rPr lang="ru-RU" i="1" dirty="0"/>
              <a:t> </a:t>
            </a:r>
            <a:r>
              <a:rPr lang="ru-RU" i="1" dirty="0" err="1"/>
              <a:t>країн</a:t>
            </a:r>
            <a:r>
              <a:rPr lang="ru-RU" i="1" dirty="0"/>
              <a:t>;</a:t>
            </a:r>
            <a:endParaRPr lang="ru-RU" dirty="0"/>
          </a:p>
          <a:p>
            <a:r>
              <a:rPr lang="ru-RU" i="1" dirty="0" err="1"/>
              <a:t>профспілкові</a:t>
            </a:r>
            <a:r>
              <a:rPr lang="ru-RU" i="1" dirty="0"/>
              <a:t>, </a:t>
            </a:r>
            <a:r>
              <a:rPr lang="ru-RU" i="1" dirty="0" err="1"/>
              <a:t>молодіжні</a:t>
            </a:r>
            <a:r>
              <a:rPr lang="ru-RU" i="1" dirty="0"/>
              <a:t>, </a:t>
            </a:r>
            <a:r>
              <a:rPr lang="ru-RU" i="1" dirty="0" err="1"/>
              <a:t>жіночі</a:t>
            </a:r>
            <a:r>
              <a:rPr lang="ru-RU" i="1" dirty="0"/>
              <a:t> </a:t>
            </a:r>
            <a:r>
              <a:rPr lang="ru-RU" i="1" dirty="0" err="1"/>
              <a:t>й</a:t>
            </a:r>
            <a:r>
              <a:rPr lang="ru-RU" i="1" dirty="0"/>
              <a:t> </a:t>
            </a:r>
            <a:r>
              <a:rPr lang="ru-RU" i="1" dirty="0" err="1"/>
              <a:t>інші</a:t>
            </a:r>
            <a:r>
              <a:rPr lang="ru-RU" i="1" dirty="0"/>
              <a:t> </a:t>
            </a:r>
            <a:r>
              <a:rPr lang="ru-RU" i="1" dirty="0" err="1"/>
              <a:t>організації</a:t>
            </a:r>
            <a:r>
              <a:rPr lang="ru-RU" i="1" dirty="0"/>
              <a:t>;</a:t>
            </a:r>
            <a:endParaRPr lang="ru-RU" dirty="0"/>
          </a:p>
          <a:p>
            <a:r>
              <a:rPr lang="ru-RU" i="1" dirty="0" err="1"/>
              <a:t>міжнародні</a:t>
            </a:r>
            <a:r>
              <a:rPr lang="ru-RU" i="1" dirty="0"/>
              <a:t> </a:t>
            </a:r>
            <a:r>
              <a:rPr lang="ru-RU" i="1" dirty="0" err="1"/>
              <a:t>організації</a:t>
            </a:r>
            <a:r>
              <a:rPr lang="ru-RU" i="1" dirty="0"/>
              <a:t>;</a:t>
            </a:r>
            <a:endParaRPr lang="ru-RU" dirty="0"/>
          </a:p>
          <a:p>
            <a:r>
              <a:rPr lang="ru-RU" i="1" dirty="0" err="1"/>
              <a:t>російську</a:t>
            </a:r>
            <a:r>
              <a:rPr lang="ru-RU" i="1" dirty="0"/>
              <a:t> </a:t>
            </a:r>
            <a:r>
              <a:rPr lang="ru-RU" i="1" dirty="0" err="1"/>
              <a:t>православну</a:t>
            </a:r>
            <a:r>
              <a:rPr lang="ru-RU" i="1" dirty="0"/>
              <a:t> </a:t>
            </a:r>
            <a:r>
              <a:rPr lang="ru-RU" i="1" dirty="0" err="1"/>
              <a:t>церкву</a:t>
            </a:r>
            <a:r>
              <a:rPr lang="ru-RU" i="1" dirty="0"/>
              <a:t>;</a:t>
            </a:r>
            <a:endParaRPr lang="ru-RU" dirty="0"/>
          </a:p>
          <a:p>
            <a:r>
              <a:rPr lang="ru-RU" i="1" dirty="0" err="1"/>
              <a:t>натравлювання</a:t>
            </a:r>
            <a:r>
              <a:rPr lang="ru-RU" i="1" dirty="0"/>
              <a:t> </a:t>
            </a:r>
            <a:r>
              <a:rPr lang="ru-RU" i="1" dirty="0" err="1"/>
              <a:t>західних</a:t>
            </a:r>
            <a:r>
              <a:rPr lang="ru-RU" i="1" dirty="0"/>
              <a:t> держав одна на одну;</a:t>
            </a:r>
            <a:endParaRPr lang="ru-RU" dirty="0"/>
          </a:p>
          <a:p>
            <a:r>
              <a:rPr lang="ru-RU" i="1" dirty="0" err="1"/>
              <a:t>використання</a:t>
            </a:r>
            <a:r>
              <a:rPr lang="ru-RU" i="1" dirty="0"/>
              <a:t> </a:t>
            </a:r>
            <a:r>
              <a:rPr lang="ru-RU" i="1" dirty="0" err="1"/>
              <a:t>антизахідних</a:t>
            </a:r>
            <a:r>
              <a:rPr lang="ru-RU" i="1" dirty="0"/>
              <a:t> </a:t>
            </a:r>
            <a:r>
              <a:rPr lang="ru-RU" i="1" dirty="0" err="1"/>
              <a:t>настроїв</a:t>
            </a:r>
            <a:r>
              <a:rPr lang="ru-RU" i="1" dirty="0"/>
              <a:t> </a:t>
            </a:r>
            <a:r>
              <a:rPr lang="ru-RU" i="1" dirty="0" err="1"/>
              <a:t>серед</a:t>
            </a:r>
            <a:r>
              <a:rPr lang="ru-RU" i="1" dirty="0"/>
              <a:t> </a:t>
            </a:r>
            <a:r>
              <a:rPr lang="ru-RU" i="1" dirty="0" err="1"/>
              <a:t>народів</a:t>
            </a:r>
            <a:r>
              <a:rPr lang="ru-RU" i="1" dirty="0"/>
              <a:t> </a:t>
            </a:r>
            <a:r>
              <a:rPr lang="ru-RU" i="1" dirty="0" err="1"/>
              <a:t>Азії</a:t>
            </a:r>
            <a:r>
              <a:rPr lang="ru-RU" i="1" dirty="0"/>
              <a:t> </a:t>
            </a:r>
            <a:r>
              <a:rPr lang="ru-RU" i="1" dirty="0" err="1"/>
              <a:t>і</a:t>
            </a:r>
            <a:r>
              <a:rPr lang="ru-RU" i="1" dirty="0"/>
              <a:t> Африки;</a:t>
            </a:r>
            <a:endParaRPr lang="ru-RU" dirty="0"/>
          </a:p>
          <a:p>
            <a:r>
              <a:rPr lang="ru-RU" i="1" dirty="0" err="1"/>
              <a:t>підрив</a:t>
            </a:r>
            <a:r>
              <a:rPr lang="ru-RU" i="1" dirty="0"/>
              <a:t> </a:t>
            </a:r>
            <a:r>
              <a:rPr lang="ru-RU" i="1" dirty="0" err="1"/>
              <a:t>традиційних</a:t>
            </a:r>
            <a:r>
              <a:rPr lang="ru-RU" i="1" dirty="0"/>
              <a:t> основ </a:t>
            </a:r>
            <a:r>
              <a:rPr lang="ru-RU" i="1" dirty="0" err="1"/>
              <a:t>західного</a:t>
            </a:r>
            <a:r>
              <a:rPr lang="ru-RU" i="1" dirty="0"/>
              <a:t> </a:t>
            </a:r>
            <a:r>
              <a:rPr lang="ru-RU" i="1" dirty="0" err="1"/>
              <a:t>суспільства</a:t>
            </a:r>
            <a:r>
              <a:rPr lang="ru-RU" i="1" dirty="0"/>
              <a:t>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br>
              <a:rPr lang="uk-UA" sz="3200" dirty="0">
                <a:latin typeface="Times New Roman" pitchFamily="18" charset="0"/>
                <a:cs typeface="Times New Roman" pitchFamily="18" charset="0"/>
              </a:rPr>
            </a:b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2.Промова  В.Черчилля  у </a:t>
            </a:r>
            <a:r>
              <a:rPr lang="uk-UA" sz="3600" dirty="0" err="1">
                <a:latin typeface="Times New Roman" pitchFamily="18" charset="0"/>
                <a:cs typeface="Times New Roman" pitchFamily="18" charset="0"/>
              </a:rPr>
              <a:t>Фултоні</a:t>
            </a: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uk-UA" sz="3200" dirty="0">
                <a:latin typeface="Times New Roman" pitchFamily="18" charset="0"/>
                <a:cs typeface="Times New Roman" pitchFamily="18" charset="0"/>
              </a:rPr>
            </a:br>
            <a:endParaRPr lang="ru-RU" sz="3200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84784"/>
            <a:ext cx="9143999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«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Простягнувшись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через весь континент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Штеттина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Балтійському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морі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Трієста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Адріатичному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морі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Європу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опустилася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залізна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завіса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Столиці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держав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Центральної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Східної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Європи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— держав, чия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історія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налічує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багато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багато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століть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—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опинилися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по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інший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бік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завіси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Варшава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Берлін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Прага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Відень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Будапешт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Белград, Бухарест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Софія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усі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ці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славні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столичні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міста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усіма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своїми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жителями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усім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населенням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навколишніх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міст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районів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потрапили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як я б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назвав, до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сфери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радянського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впливу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... Ба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більше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ці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країни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зазнають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дедалі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відчутнішого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контролю, а часто-густо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прямому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тискові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боку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Москви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». «В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цілій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низці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країн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по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всьому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світу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хоча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вони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розташовані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далеко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російських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кордонів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створюються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комуністичні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п’яті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колони,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діють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на диво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злагоджено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узгоджено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в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повній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відповідності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керівними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вказівками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надходять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комуністичного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центру».</a:t>
            </a:r>
            <a:endParaRPr lang="uk-UA" sz="2400" i="1" dirty="0">
              <a:latin typeface="Times New Roman" pitchFamily="18" charset="0"/>
              <a:cs typeface="Times New Roman" pitchFamily="18" charset="0"/>
            </a:endParaRPr>
          </a:p>
          <a:p>
            <a:endParaRPr lang="uk-UA" sz="2400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779686"/>
          </a:xfrm>
        </p:spPr>
        <p:txBody>
          <a:bodyPr>
            <a:normAutofit fontScale="90000"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Газета «Правда» 14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березня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1946 р.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124744"/>
            <a:ext cx="3008313" cy="5472608"/>
          </a:xfrm>
        </p:spPr>
        <p:txBody>
          <a:bodyPr>
            <a:noAutofit/>
          </a:bodyPr>
          <a:lstStyle/>
          <a:p>
            <a:pPr algn="just"/>
            <a:r>
              <a:rPr lang="ru-RU" sz="2000" b="1" dirty="0">
                <a:solidFill>
                  <a:srgbClr val="FF0000"/>
                </a:solidFill>
                <a:latin typeface="Arial" panose="020B0604020202020204" pitchFamily="34" charset="0"/>
              </a:rPr>
              <a:t>-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відповідь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Сталіна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Гітлер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розпочав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справу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розв’язання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війни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того,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проголосив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расову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теорію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зазначивши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люди,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розмовляють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німецькою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мовою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повноцінною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нацією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...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Англійська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расова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теорія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спонукає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пана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Черчілля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прибічників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того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висновку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розмовляють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англійською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мовою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як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єдино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повноцінні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панувати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над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рештою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світу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».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375" y="767138"/>
            <a:ext cx="5051425" cy="5830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5661248"/>
            <a:ext cx="5486400" cy="86409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99592" y="5661248"/>
            <a:ext cx="7272808" cy="510952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  Сфера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впливу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СРСР 1946 року,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відзначена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червоним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. 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8250" y="620688"/>
            <a:ext cx="6667500" cy="4351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3.Доктрина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Г.Трумена</a:t>
            </a:r>
            <a:endParaRPr lang="ru-RU" sz="3600" dirty="0"/>
          </a:p>
        </p:txBody>
      </p:sp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>
          <a:xfrm>
            <a:off x="4648200" y="1124744"/>
            <a:ext cx="4038600" cy="5001419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 </a:t>
            </a:r>
            <a:r>
              <a:rPr lang="ru-RU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березня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1947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року в 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Конгресі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США президент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Гаррі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Трумен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виступив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промовою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закликав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Грецію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Туреччину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протистоянні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комуністичному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тиску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зовнішньополітичний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курс США,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історики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"доктрина </a:t>
            </a:r>
            <a:r>
              <a:rPr lang="ru-RU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Трумена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",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фактичним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оголошенням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Холодної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війни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40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американо-радянських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взаємин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dirty="0"/>
          </a:p>
        </p:txBody>
      </p:sp>
      <p:pic>
        <p:nvPicPr>
          <p:cNvPr id="10" name="Содержимое 9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/>
          <a:srcRect l="12994" r="12753"/>
          <a:stretch/>
        </p:blipFill>
        <p:spPr>
          <a:xfrm>
            <a:off x="457200" y="1340768"/>
            <a:ext cx="4038600" cy="482453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551</TotalTime>
  <Words>621</Words>
  <Application>Microsoft Office PowerPoint</Application>
  <PresentationFormat>Екран (4:3)</PresentationFormat>
  <Paragraphs>30</Paragraphs>
  <Slides>10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5" baseType="lpstr">
      <vt:lpstr>Arial</vt:lpstr>
      <vt:lpstr>Calibri</vt:lpstr>
      <vt:lpstr>Times New Roman</vt:lpstr>
      <vt:lpstr>Wingdings</vt:lpstr>
      <vt:lpstr>Тема Office</vt:lpstr>
      <vt:lpstr>Початок “Холодної війни”</vt:lpstr>
      <vt:lpstr>1.Радянська окупація Східної Європи. </vt:lpstr>
      <vt:lpstr>Презентація PowerPoint</vt:lpstr>
      <vt:lpstr>2.Меморандум Дж. Кеннана</vt:lpstr>
      <vt:lpstr>Презентація PowerPoint</vt:lpstr>
      <vt:lpstr> 2.Промова  В.Черчилля  у Фултоні. </vt:lpstr>
      <vt:lpstr>Презентація PowerPoint</vt:lpstr>
      <vt:lpstr>Газета «Правда» 14 березня 1946 р.</vt:lpstr>
      <vt:lpstr>Презентація PowerPoint</vt:lpstr>
      <vt:lpstr>3.Доктрина Г.Трумена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Початок “Холодної війни”</dc:title>
  <dc:creator>Ирина</dc:creator>
  <cp:lastModifiedBy>Ольга Нижеголенко</cp:lastModifiedBy>
  <cp:revision>12</cp:revision>
  <dcterms:created xsi:type="dcterms:W3CDTF">2021-11-23T13:01:14Z</dcterms:created>
  <dcterms:modified xsi:type="dcterms:W3CDTF">2026-02-24T10:15:34Z</dcterms:modified>
</cp:coreProperties>
</file>