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7" d="100"/>
          <a:sy n="147" d="100"/>
        </p:scale>
        <p:origin x="-594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26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259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5780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7479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967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435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27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508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514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467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241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2B629A-43C9-4CBF-9B33-7894B5353199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6052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55526"/>
            <a:ext cx="91085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i="1" dirty="0" smtClean="0"/>
              <a:t>Лабораторна</a:t>
            </a:r>
            <a:r>
              <a:rPr lang="ru-RU" sz="6000" b="1" i="1" dirty="0" smtClean="0"/>
              <a:t> </a:t>
            </a:r>
            <a:r>
              <a:rPr lang="ru-RU" sz="6000" b="1" i="1" dirty="0"/>
              <a:t>робота </a:t>
            </a:r>
            <a:endParaRPr lang="ru-RU" sz="6000" b="1" i="1" dirty="0" smtClean="0"/>
          </a:p>
          <a:p>
            <a:pPr algn="ctr"/>
            <a:r>
              <a:rPr lang="uk-UA" sz="6000" b="1" dirty="0" err="1" smtClean="0"/>
              <a:t>Пастерельоз</a:t>
            </a:r>
            <a:r>
              <a:rPr lang="uk-UA" sz="6000" b="1" dirty="0" smtClean="0"/>
              <a:t> </a:t>
            </a:r>
            <a:r>
              <a:rPr lang="uk-UA" sz="6000" b="1" dirty="0" smtClean="0"/>
              <a:t>тварин</a:t>
            </a:r>
            <a:endParaRPr lang="uk-UA" sz="6000" b="1" dirty="0"/>
          </a:p>
        </p:txBody>
      </p:sp>
    </p:spTree>
    <p:extLst>
      <p:ext uri="{BB962C8B-B14F-4D97-AF65-F5344CB8AC3E}">
        <p14:creationId xmlns:p14="http://schemas.microsoft.com/office/powerpoint/2010/main" val="300563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355726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бактеріологічного дослідження в лабораторію надсилають шматочки селе­зінки, печінки, нирок, лімфатичні вузли, кров із серця у запаяних ампулах або піпетках; грубі нефіксовані мазки крові й трубчасту кістку. Трупи птиці й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кро­лів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надсилають цілими.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prstClr val="black"/>
                </a:solidFill>
              </a:rPr>
              <a:t>Взяття, консервування і пересилання патологічного матеріалу до лабораторії ветеринарної медицини для дослідження на </a:t>
            </a:r>
            <a:r>
              <a:rPr lang="uk-UA" sz="3600" b="1" dirty="0" err="1" smtClean="0">
                <a:solidFill>
                  <a:prstClr val="black"/>
                </a:solidFill>
              </a:rPr>
              <a:t>пастерельоз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414707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16016" y="699542"/>
            <a:ext cx="44368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Патологічний матеріал має бути доставлений свіжим, однак за неможливості цього його консервують у 30%-му водному розчині гліце­рину.</a:t>
            </a:r>
          </a:p>
        </p:txBody>
      </p:sp>
      <p:pic>
        <p:nvPicPr>
          <p:cNvPr id="1026" name="Picture 2" descr="http://www.agroru.com/upload/images/10/1035190/1x640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894"/>
            <a:ext cx="4572000" cy="4716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0052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323807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щеплення тва­рин проти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промисловістю запропоновано близько двох десятків вакцинних та кілька сироваткових препаратів як вітчизняного, так і іноземного виробництв. Із них в Україні найширше застосовують такі: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формолвакцина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ВРХ,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буйволів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овець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масляна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вироб­ництва Дніпропетровської державної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k-UA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23478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err="1">
                <a:solidFill>
                  <a:prstClr val="black"/>
                </a:solidFill>
              </a:rPr>
              <a:t>Біопрепарати</a:t>
            </a:r>
            <a:r>
              <a:rPr lang="ru-RU" sz="3600" b="1" dirty="0">
                <a:solidFill>
                  <a:prstClr val="black"/>
                </a:solidFill>
              </a:rPr>
              <a:t>, </a:t>
            </a:r>
            <a:r>
              <a:rPr lang="ru-RU" sz="3600" b="1" dirty="0" err="1">
                <a:solidFill>
                  <a:prstClr val="black"/>
                </a:solidFill>
              </a:rPr>
              <a:t>які</a:t>
            </a:r>
            <a:r>
              <a:rPr lang="ru-RU" sz="3600" b="1" dirty="0">
                <a:solidFill>
                  <a:prstClr val="black"/>
                </a:solidFill>
              </a:rPr>
              <a:t> </a:t>
            </a:r>
            <a:r>
              <a:rPr lang="ru-RU" sz="3600" b="1" dirty="0" err="1">
                <a:solidFill>
                  <a:prstClr val="black"/>
                </a:solidFill>
              </a:rPr>
              <a:t>застосовують</a:t>
            </a:r>
            <a:r>
              <a:rPr lang="ru-RU" sz="3600" b="1" dirty="0">
                <a:solidFill>
                  <a:prstClr val="black"/>
                </a:solidFill>
              </a:rPr>
              <a:t> при </a:t>
            </a:r>
            <a:r>
              <a:rPr lang="ru-RU" sz="3600" b="1" dirty="0" err="1">
                <a:solidFill>
                  <a:prstClr val="black"/>
                </a:solidFill>
              </a:rPr>
              <a:t>пастерельозі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80274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7494"/>
            <a:ext cx="9144000" cy="22067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формолвакцина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овець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свиней,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преципітована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вироб­ництва Дніпропетровської державної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k-UA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Prosystem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В*Р*Е/4*3 (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Просистем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Б*П*1/4*3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неоната­льного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ентеротоксикозу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бешихи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атрофічного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риніту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респіраторних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хво­роб свиней,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інактивована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Intervet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International B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Нідерланди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Prosystem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В*Р*М (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Просистем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Б*П*М)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для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ко­нтролю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атрофічного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риніту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респіраторних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 свиней,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інактивована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Intervet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International B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Нідерланди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сальмонельозу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ептерококової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по­росят,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асоційована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інактивована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Ставропольської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1&gt;Ф;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сердосан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колібактеріозу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набрякової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пас­терельозу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сальмонельозу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анаеробної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ентеротоксемії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свиней,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асоціована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кон­центрована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інактивована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IBM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УААН;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формолвакцина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свиней, І'ОА,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полівалентна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виро­бництва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Сумської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свиней,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полівалентна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емульсована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ви­робництва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Сумської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сальмонельозу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ентерококової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поро­сят,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асоційована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Сумської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Talovac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108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птиці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інактивована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Lohmann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Animal Health GmbH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Німеччина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NobillS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FC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inac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птиці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інактивована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ви­робництва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Intervet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International B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Нідерланди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бактерии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сільськогосподарської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птиці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робництна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Дніпропетровської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качок і гусей,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емульсована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Дніпропетровської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птиці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сорбована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інактивована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вироб­ництва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Сумської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сироватка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великої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рогатої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худоби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овець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свиней і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птиці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Новогалещинської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Усі зазначені препарати використовують відповідно до настанов щодо їх за­стосування. Щоразу перед початком використання того чи іншого препарату фахівець ветеринарної медицини зобов’язаний уважно ознайомитися з цією настановою.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46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11510"/>
            <a:ext cx="91085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Prosystem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В*Р*М (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Просистем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Б*П*М)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для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ко­нтролю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атрофічного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риніту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респіраторних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 свиней,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інактивована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Intervet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International B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Нідерланди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сальмонельозу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ентерококової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по­росят,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асоційована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інактивована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Ставропольської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1&gt;Ф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771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3478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сердосан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колібактеріозу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набрякової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пас­терельозу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сальмонельозу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анаеробної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ентеротоксемії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свиней, 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асоційована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кон­центрована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інактивована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IBM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УААН;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формолвакцина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свиней, Г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полівалентна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виро­бництва Сумської державної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k-UA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свиней,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полівалентна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емульсована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ви­робництва Сумської державної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k-UA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002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39502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сальмонельозу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ентерококової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поро­сят,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асоційована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Сумської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Talovac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108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птиці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інактивована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Lohmann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Animal Health GmbH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Німеччина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NobillS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FC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inac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птиці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інактивована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ви­робництва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Intervet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International B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Нідерланди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16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95486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проти </a:t>
            </a:r>
            <a:r>
              <a:rPr lang="uk-UA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сільськогосподарської птиці,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виробництва Дніпропетровської державної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k-UA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проти </a:t>
            </a:r>
            <a:r>
              <a:rPr lang="uk-UA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качок і </a:t>
            </a:r>
            <a:r>
              <a:rPr lang="uk-UA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гусей</a:t>
            </a:r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емульсована,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виробництва Дніпропетровської державної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k-UA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 проти </a:t>
            </a:r>
            <a:r>
              <a:rPr lang="uk-UA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птиці, сорбована, </a:t>
            </a:r>
            <a:r>
              <a:rPr lang="uk-UA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інактивована</a:t>
            </a:r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вироб­ництва Сумської державної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k-UA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сироватка проти </a:t>
            </a:r>
            <a:r>
              <a:rPr lang="uk-UA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пастерельозу</a:t>
            </a:r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великої рогатої худоби, </a:t>
            </a:r>
            <a:r>
              <a:rPr lang="uk-UA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овець</a:t>
            </a:r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свиней і птиці,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виробництва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Новогалещинської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державної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біофабрики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620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43558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Усі зазначені препарати використовують відповідно до настанов щодо їх за­стосування. </a:t>
            </a: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Щоразу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початком використання того чи іншого препарату фахівець ветеринарної медицини зобов’язаний уважно ознайомитися з цією настановою.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27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683</Words>
  <Application>Microsoft Office PowerPoint</Application>
  <PresentationFormat>Экран (16:9)</PresentationFormat>
  <Paragraphs>37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1-А</dc:title>
  <dc:creator>Oleksandr</dc:creator>
  <cp:lastModifiedBy>Vet</cp:lastModifiedBy>
  <cp:revision>8</cp:revision>
  <dcterms:created xsi:type="dcterms:W3CDTF">2015-12-15T19:10:10Z</dcterms:created>
  <dcterms:modified xsi:type="dcterms:W3CDTF">2026-03-04T02:58:08Z</dcterms:modified>
</cp:coreProperties>
</file>