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66" r:id="rId3"/>
    <p:sldId id="268" r:id="rId4"/>
    <p:sldId id="264" r:id="rId5"/>
    <p:sldId id="265" r:id="rId6"/>
    <p:sldId id="279" r:id="rId7"/>
    <p:sldId id="267" r:id="rId8"/>
    <p:sldId id="281" r:id="rId9"/>
    <p:sldId id="278" r:id="rId10"/>
    <p:sldId id="280" r:id="rId11"/>
    <p:sldId id="269" r:id="rId12"/>
    <p:sldId id="271" r:id="rId13"/>
    <p:sldId id="270" r:id="rId14"/>
    <p:sldId id="272" r:id="rId15"/>
    <p:sldId id="274" r:id="rId16"/>
    <p:sldId id="273" r:id="rId17"/>
    <p:sldId id="275" r:id="rId18"/>
    <p:sldId id="277" r:id="rId19"/>
    <p:sldId id="276" r:id="rId20"/>
    <p:sldId id="282" r:id="rId21"/>
    <p:sldId id="284" r:id="rId22"/>
    <p:sldId id="285" r:id="rId23"/>
    <p:sldId id="286" r:id="rId24"/>
    <p:sldId id="287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3C74881-E1A8-454D-ACA9-BDBB3EB26580}" type="doc">
      <dgm:prSet loTypeId="urn:microsoft.com/office/officeart/2005/8/layout/hierarchy1#1" loCatId="hierarchy" qsTypeId="urn:microsoft.com/office/officeart/2005/8/quickstyle/simple1#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EA49B870-E4A9-4AFC-AB76-30624E591495}">
      <dgm:prSet phldrT="[Текст]" custT="1"/>
      <dgm:spPr/>
      <dgm:t>
        <a:bodyPr/>
        <a:lstStyle/>
        <a:p>
          <a:r>
            <a:rPr lang="uk-UA" sz="2800" b="1" dirty="0"/>
            <a:t>Напрями зовнішньої політики України</a:t>
          </a:r>
          <a:endParaRPr lang="ru-RU" sz="2800" b="1" dirty="0"/>
        </a:p>
      </dgm:t>
    </dgm:pt>
    <dgm:pt modelId="{13C169EE-EFDF-4A73-BE9B-6EE2BABA2402}" type="parTrans" cxnId="{AD5FFCB6-80AD-4312-A1DC-A5D6671A14F5}">
      <dgm:prSet/>
      <dgm:spPr/>
      <dgm:t>
        <a:bodyPr/>
        <a:lstStyle/>
        <a:p>
          <a:endParaRPr lang="ru-RU"/>
        </a:p>
      </dgm:t>
    </dgm:pt>
    <dgm:pt modelId="{46192834-E6A5-4F96-95B1-51EE5A6FE79C}" type="sibTrans" cxnId="{AD5FFCB6-80AD-4312-A1DC-A5D6671A14F5}">
      <dgm:prSet/>
      <dgm:spPr/>
      <dgm:t>
        <a:bodyPr/>
        <a:lstStyle/>
        <a:p>
          <a:endParaRPr lang="ru-RU"/>
        </a:p>
      </dgm:t>
    </dgm:pt>
    <dgm:pt modelId="{70C52A42-3CE1-40EC-BE04-173B2832CC9D}">
      <dgm:prSet phldrT="[Текст]"/>
      <dgm:spPr/>
      <dgm:t>
        <a:bodyPr/>
        <a:lstStyle/>
        <a:p>
          <a:r>
            <a:rPr lang="uk-UA" dirty="0"/>
            <a:t>Інтеграція в євроатлантичні структури та  міжнародні організації</a:t>
          </a:r>
          <a:endParaRPr lang="ru-RU" dirty="0"/>
        </a:p>
      </dgm:t>
    </dgm:pt>
    <dgm:pt modelId="{49D07CBD-C147-48A6-B985-1AE34C6FD2CB}" type="parTrans" cxnId="{1983DDAF-1181-4607-B19B-D12410DEF3F0}">
      <dgm:prSet/>
      <dgm:spPr/>
      <dgm:t>
        <a:bodyPr/>
        <a:lstStyle/>
        <a:p>
          <a:endParaRPr lang="ru-RU"/>
        </a:p>
      </dgm:t>
    </dgm:pt>
    <dgm:pt modelId="{DFDA979B-19AF-496E-90E8-B21BAD050460}" type="sibTrans" cxnId="{1983DDAF-1181-4607-B19B-D12410DEF3F0}">
      <dgm:prSet/>
      <dgm:spPr/>
      <dgm:t>
        <a:bodyPr/>
        <a:lstStyle/>
        <a:p>
          <a:endParaRPr lang="ru-RU"/>
        </a:p>
      </dgm:t>
    </dgm:pt>
    <dgm:pt modelId="{38397A5F-979D-4306-A06F-206BDD931C13}">
      <dgm:prSet phldrT="[Текст]"/>
      <dgm:spPr/>
      <dgm:t>
        <a:bodyPr/>
        <a:lstStyle/>
        <a:p>
          <a:r>
            <a:rPr lang="uk-UA" dirty="0"/>
            <a:t>Недопущення локальних війн, участь у миротворчих процесах</a:t>
          </a:r>
          <a:endParaRPr lang="ru-RU" dirty="0"/>
        </a:p>
      </dgm:t>
    </dgm:pt>
    <dgm:pt modelId="{0E5019BE-9596-4DBC-A628-2038F239D661}" type="parTrans" cxnId="{EEA89123-982A-4E0D-B1E2-3E188CF58D76}">
      <dgm:prSet/>
      <dgm:spPr/>
      <dgm:t>
        <a:bodyPr/>
        <a:lstStyle/>
        <a:p>
          <a:endParaRPr lang="ru-RU"/>
        </a:p>
      </dgm:t>
    </dgm:pt>
    <dgm:pt modelId="{0E47FBA2-104A-4E7B-A4F1-6BD59F7BA286}" type="sibTrans" cxnId="{EEA89123-982A-4E0D-B1E2-3E188CF58D76}">
      <dgm:prSet/>
      <dgm:spPr/>
      <dgm:t>
        <a:bodyPr/>
        <a:lstStyle/>
        <a:p>
          <a:endParaRPr lang="ru-RU"/>
        </a:p>
      </dgm:t>
    </dgm:pt>
    <dgm:pt modelId="{EEE56BD6-8D18-4B67-8C7F-62EC38BC8C23}">
      <dgm:prSet phldrT="[Текст]"/>
      <dgm:spPr/>
      <dgm:t>
        <a:bodyPr/>
        <a:lstStyle/>
        <a:p>
          <a:r>
            <a:rPr lang="uk-UA" dirty="0"/>
            <a:t>Україно-російські відносини</a:t>
          </a:r>
          <a:endParaRPr lang="ru-RU" dirty="0"/>
        </a:p>
      </dgm:t>
    </dgm:pt>
    <dgm:pt modelId="{758B6B87-C851-45DB-AF07-A907E762F0DF}" type="parTrans" cxnId="{C5EA15E2-B533-4539-ADF6-1BF47BDF6B09}">
      <dgm:prSet/>
      <dgm:spPr/>
      <dgm:t>
        <a:bodyPr/>
        <a:lstStyle/>
        <a:p>
          <a:endParaRPr lang="ru-RU"/>
        </a:p>
      </dgm:t>
    </dgm:pt>
    <dgm:pt modelId="{B19C7BC0-E646-48F9-9ED7-B04875A3A400}" type="sibTrans" cxnId="{C5EA15E2-B533-4539-ADF6-1BF47BDF6B09}">
      <dgm:prSet/>
      <dgm:spPr/>
      <dgm:t>
        <a:bodyPr/>
        <a:lstStyle/>
        <a:p>
          <a:endParaRPr lang="ru-RU"/>
        </a:p>
      </dgm:t>
    </dgm:pt>
    <dgm:pt modelId="{24F1E12E-0B53-455E-A8C6-BB642A690811}">
      <dgm:prSet phldrT="[Текст]"/>
      <dgm:spPr/>
      <dgm:t>
        <a:bodyPr/>
        <a:lstStyle/>
        <a:p>
          <a:r>
            <a:rPr lang="uk-UA" dirty="0"/>
            <a:t>Відносини  з державами, які виникли на теренах колишнього СРСР</a:t>
          </a:r>
          <a:endParaRPr lang="ru-RU" dirty="0"/>
        </a:p>
      </dgm:t>
    </dgm:pt>
    <dgm:pt modelId="{41970C4C-1F91-4589-B483-DD4534EFAB7E}" type="parTrans" cxnId="{92D893CB-55E1-4868-892B-A7E7E6F737FF}">
      <dgm:prSet/>
      <dgm:spPr/>
      <dgm:t>
        <a:bodyPr/>
        <a:lstStyle/>
        <a:p>
          <a:endParaRPr lang="ru-RU"/>
        </a:p>
      </dgm:t>
    </dgm:pt>
    <dgm:pt modelId="{35501412-0C3E-476D-A6F5-78BE4A17808B}" type="sibTrans" cxnId="{92D893CB-55E1-4868-892B-A7E7E6F737FF}">
      <dgm:prSet/>
      <dgm:spPr/>
      <dgm:t>
        <a:bodyPr/>
        <a:lstStyle/>
        <a:p>
          <a:endParaRPr lang="ru-RU"/>
        </a:p>
      </dgm:t>
    </dgm:pt>
    <dgm:pt modelId="{4EBFB196-1D06-4517-A4BD-B049CE3A79F8}">
      <dgm:prSet/>
      <dgm:spPr/>
      <dgm:t>
        <a:bodyPr/>
        <a:lstStyle/>
        <a:p>
          <a:r>
            <a:rPr lang="uk-UA" dirty="0"/>
            <a:t>Україно-американські відносини</a:t>
          </a:r>
          <a:endParaRPr lang="ru-RU" dirty="0"/>
        </a:p>
      </dgm:t>
    </dgm:pt>
    <dgm:pt modelId="{D9076263-D8AB-4CBE-8092-D2C2512228D7}" type="parTrans" cxnId="{7BB71FDA-723E-4571-8532-11C3239B2340}">
      <dgm:prSet/>
      <dgm:spPr/>
      <dgm:t>
        <a:bodyPr/>
        <a:lstStyle/>
        <a:p>
          <a:endParaRPr lang="ru-RU"/>
        </a:p>
      </dgm:t>
    </dgm:pt>
    <dgm:pt modelId="{E2C41347-77EF-40E9-808D-9AB4A511CC2B}" type="sibTrans" cxnId="{7BB71FDA-723E-4571-8532-11C3239B2340}">
      <dgm:prSet/>
      <dgm:spPr/>
      <dgm:t>
        <a:bodyPr/>
        <a:lstStyle/>
        <a:p>
          <a:endParaRPr lang="ru-RU"/>
        </a:p>
      </dgm:t>
    </dgm:pt>
    <dgm:pt modelId="{F881ABDF-06F5-438B-8744-7CC35D2B3086}">
      <dgm:prSet/>
      <dgm:spPr/>
      <dgm:t>
        <a:bodyPr/>
        <a:lstStyle/>
        <a:p>
          <a:r>
            <a:rPr lang="uk-UA" dirty="0"/>
            <a:t>Боротьба проти тероризму</a:t>
          </a:r>
          <a:endParaRPr lang="ru-RU" dirty="0"/>
        </a:p>
      </dgm:t>
    </dgm:pt>
    <dgm:pt modelId="{6396E709-5EE4-4D4C-A540-799513B95A20}" type="parTrans" cxnId="{32F9F207-C395-4F82-AE97-7663ED5D9305}">
      <dgm:prSet/>
      <dgm:spPr/>
      <dgm:t>
        <a:bodyPr/>
        <a:lstStyle/>
        <a:p>
          <a:endParaRPr lang="ru-RU"/>
        </a:p>
      </dgm:t>
    </dgm:pt>
    <dgm:pt modelId="{95151C4F-D1C8-42FF-BD5F-797931709853}" type="sibTrans" cxnId="{32F9F207-C395-4F82-AE97-7663ED5D9305}">
      <dgm:prSet/>
      <dgm:spPr/>
      <dgm:t>
        <a:bodyPr/>
        <a:lstStyle/>
        <a:p>
          <a:endParaRPr lang="ru-RU"/>
        </a:p>
      </dgm:t>
    </dgm:pt>
    <dgm:pt modelId="{7FCA075D-CD23-488F-8726-2C52E2D47CCA}" type="pres">
      <dgm:prSet presAssocID="{C3C74881-E1A8-454D-ACA9-BDBB3EB26580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E8C784F9-BC48-4C03-A3E7-35AEE17C5558}" type="pres">
      <dgm:prSet presAssocID="{EA49B870-E4A9-4AFC-AB76-30624E591495}" presName="hierRoot1" presStyleCnt="0"/>
      <dgm:spPr/>
    </dgm:pt>
    <dgm:pt modelId="{9E450D98-227F-433C-8C4A-372EA243B812}" type="pres">
      <dgm:prSet presAssocID="{EA49B870-E4A9-4AFC-AB76-30624E591495}" presName="composite" presStyleCnt="0"/>
      <dgm:spPr/>
    </dgm:pt>
    <dgm:pt modelId="{28CDBA01-5D03-4174-95EF-EED42D852F85}" type="pres">
      <dgm:prSet presAssocID="{EA49B870-E4A9-4AFC-AB76-30624E591495}" presName="background" presStyleLbl="node0" presStyleIdx="0" presStyleCnt="1"/>
      <dgm:spPr/>
    </dgm:pt>
    <dgm:pt modelId="{28627734-C059-4450-8FD3-E4F2367460CD}" type="pres">
      <dgm:prSet presAssocID="{EA49B870-E4A9-4AFC-AB76-30624E591495}" presName="text" presStyleLbl="fgAcc0" presStyleIdx="0" presStyleCnt="1" custScaleX="266159">
        <dgm:presLayoutVars>
          <dgm:chPref val="3"/>
        </dgm:presLayoutVars>
      </dgm:prSet>
      <dgm:spPr/>
    </dgm:pt>
    <dgm:pt modelId="{BA6D7959-CB52-4C0D-AE53-F9968A7BBD83}" type="pres">
      <dgm:prSet presAssocID="{EA49B870-E4A9-4AFC-AB76-30624E591495}" presName="hierChild2" presStyleCnt="0"/>
      <dgm:spPr/>
    </dgm:pt>
    <dgm:pt modelId="{1E2A63A1-596D-486D-AD96-F484CB0692CC}" type="pres">
      <dgm:prSet presAssocID="{49D07CBD-C147-48A6-B985-1AE34C6FD2CB}" presName="Name10" presStyleLbl="parChTrans1D2" presStyleIdx="0" presStyleCnt="3"/>
      <dgm:spPr/>
    </dgm:pt>
    <dgm:pt modelId="{FE41D27D-BD75-4042-ACD5-1EEDFF209F1C}" type="pres">
      <dgm:prSet presAssocID="{70C52A42-3CE1-40EC-BE04-173B2832CC9D}" presName="hierRoot2" presStyleCnt="0"/>
      <dgm:spPr/>
    </dgm:pt>
    <dgm:pt modelId="{E9BD22E0-C497-4E88-8438-AB60C11BA393}" type="pres">
      <dgm:prSet presAssocID="{70C52A42-3CE1-40EC-BE04-173B2832CC9D}" presName="composite2" presStyleCnt="0"/>
      <dgm:spPr/>
    </dgm:pt>
    <dgm:pt modelId="{68CAE981-5778-4EF2-B37E-885F634D0BB5}" type="pres">
      <dgm:prSet presAssocID="{70C52A42-3CE1-40EC-BE04-173B2832CC9D}" presName="background2" presStyleLbl="node2" presStyleIdx="0" presStyleCnt="3"/>
      <dgm:spPr/>
    </dgm:pt>
    <dgm:pt modelId="{2C402A29-0593-419F-B356-76ED17046EC5}" type="pres">
      <dgm:prSet presAssocID="{70C52A42-3CE1-40EC-BE04-173B2832CC9D}" presName="text2" presStyleLbl="fgAcc2" presStyleIdx="0" presStyleCnt="3">
        <dgm:presLayoutVars>
          <dgm:chPref val="3"/>
        </dgm:presLayoutVars>
      </dgm:prSet>
      <dgm:spPr/>
    </dgm:pt>
    <dgm:pt modelId="{80ABB7EE-93DA-4E00-86D8-63F69E2C7BB3}" type="pres">
      <dgm:prSet presAssocID="{70C52A42-3CE1-40EC-BE04-173B2832CC9D}" presName="hierChild3" presStyleCnt="0"/>
      <dgm:spPr/>
    </dgm:pt>
    <dgm:pt modelId="{060DFA92-7334-4128-BE43-1C50334B4809}" type="pres">
      <dgm:prSet presAssocID="{0E5019BE-9596-4DBC-A628-2038F239D661}" presName="Name17" presStyleLbl="parChTrans1D3" presStyleIdx="0" presStyleCnt="3"/>
      <dgm:spPr/>
    </dgm:pt>
    <dgm:pt modelId="{5F5022BB-8DF6-417E-8400-CC61E9CBC914}" type="pres">
      <dgm:prSet presAssocID="{38397A5F-979D-4306-A06F-206BDD931C13}" presName="hierRoot3" presStyleCnt="0"/>
      <dgm:spPr/>
    </dgm:pt>
    <dgm:pt modelId="{6501FEEE-8326-4A7E-B444-7F68EB22CA29}" type="pres">
      <dgm:prSet presAssocID="{38397A5F-979D-4306-A06F-206BDD931C13}" presName="composite3" presStyleCnt="0"/>
      <dgm:spPr/>
    </dgm:pt>
    <dgm:pt modelId="{8DB479D5-6FB0-4705-9840-C014CC5FFD72}" type="pres">
      <dgm:prSet presAssocID="{38397A5F-979D-4306-A06F-206BDD931C13}" presName="background3" presStyleLbl="node3" presStyleIdx="0" presStyleCnt="3"/>
      <dgm:spPr/>
    </dgm:pt>
    <dgm:pt modelId="{22F77668-AB81-4696-8209-1A8C50BB0CC8}" type="pres">
      <dgm:prSet presAssocID="{38397A5F-979D-4306-A06F-206BDD931C13}" presName="text3" presStyleLbl="fgAcc3" presStyleIdx="0" presStyleCnt="3">
        <dgm:presLayoutVars>
          <dgm:chPref val="3"/>
        </dgm:presLayoutVars>
      </dgm:prSet>
      <dgm:spPr/>
    </dgm:pt>
    <dgm:pt modelId="{BD3C338F-5368-4944-8468-162BB37A17BE}" type="pres">
      <dgm:prSet presAssocID="{38397A5F-979D-4306-A06F-206BDD931C13}" presName="hierChild4" presStyleCnt="0"/>
      <dgm:spPr/>
    </dgm:pt>
    <dgm:pt modelId="{BC2A0F6E-92EC-4731-9A55-22AEF86A07B3}" type="pres">
      <dgm:prSet presAssocID="{D9076263-D8AB-4CBE-8092-D2C2512228D7}" presName="Name10" presStyleLbl="parChTrans1D2" presStyleIdx="1" presStyleCnt="3"/>
      <dgm:spPr/>
    </dgm:pt>
    <dgm:pt modelId="{533429B6-E989-4E4B-ADCF-BBF2F3EA7C17}" type="pres">
      <dgm:prSet presAssocID="{4EBFB196-1D06-4517-A4BD-B049CE3A79F8}" presName="hierRoot2" presStyleCnt="0"/>
      <dgm:spPr/>
    </dgm:pt>
    <dgm:pt modelId="{CECBEE08-95C2-41B6-B29F-C05555F7F45E}" type="pres">
      <dgm:prSet presAssocID="{4EBFB196-1D06-4517-A4BD-B049CE3A79F8}" presName="composite2" presStyleCnt="0"/>
      <dgm:spPr/>
    </dgm:pt>
    <dgm:pt modelId="{1A57EFBF-E70E-48B2-B170-36B787FFA681}" type="pres">
      <dgm:prSet presAssocID="{4EBFB196-1D06-4517-A4BD-B049CE3A79F8}" presName="background2" presStyleLbl="node2" presStyleIdx="1" presStyleCnt="3"/>
      <dgm:spPr/>
    </dgm:pt>
    <dgm:pt modelId="{852077D4-E40E-4593-991D-30652A364EFF}" type="pres">
      <dgm:prSet presAssocID="{4EBFB196-1D06-4517-A4BD-B049CE3A79F8}" presName="text2" presStyleLbl="fgAcc2" presStyleIdx="1" presStyleCnt="3">
        <dgm:presLayoutVars>
          <dgm:chPref val="3"/>
        </dgm:presLayoutVars>
      </dgm:prSet>
      <dgm:spPr/>
    </dgm:pt>
    <dgm:pt modelId="{D126F785-B701-4343-A7A8-2B31F7A427D8}" type="pres">
      <dgm:prSet presAssocID="{4EBFB196-1D06-4517-A4BD-B049CE3A79F8}" presName="hierChild3" presStyleCnt="0"/>
      <dgm:spPr/>
    </dgm:pt>
    <dgm:pt modelId="{0B3AE467-010B-4B72-9AA6-B44846F6DEE4}" type="pres">
      <dgm:prSet presAssocID="{6396E709-5EE4-4D4C-A540-799513B95A20}" presName="Name17" presStyleLbl="parChTrans1D3" presStyleIdx="1" presStyleCnt="3"/>
      <dgm:spPr/>
    </dgm:pt>
    <dgm:pt modelId="{1339B157-DBBE-4E72-ABB8-C9DEFFB85540}" type="pres">
      <dgm:prSet presAssocID="{F881ABDF-06F5-438B-8744-7CC35D2B3086}" presName="hierRoot3" presStyleCnt="0"/>
      <dgm:spPr/>
    </dgm:pt>
    <dgm:pt modelId="{693800B7-DB17-423A-8C67-74926D0DE059}" type="pres">
      <dgm:prSet presAssocID="{F881ABDF-06F5-438B-8744-7CC35D2B3086}" presName="composite3" presStyleCnt="0"/>
      <dgm:spPr/>
    </dgm:pt>
    <dgm:pt modelId="{FB6E4A89-073A-4802-9EBE-FD18A9900F3B}" type="pres">
      <dgm:prSet presAssocID="{F881ABDF-06F5-438B-8744-7CC35D2B3086}" presName="background3" presStyleLbl="node3" presStyleIdx="1" presStyleCnt="3"/>
      <dgm:spPr/>
    </dgm:pt>
    <dgm:pt modelId="{0B0FCA26-AD30-4162-BFF5-6E5ADA12CF03}" type="pres">
      <dgm:prSet presAssocID="{F881ABDF-06F5-438B-8744-7CC35D2B3086}" presName="text3" presStyleLbl="fgAcc3" presStyleIdx="1" presStyleCnt="3">
        <dgm:presLayoutVars>
          <dgm:chPref val="3"/>
        </dgm:presLayoutVars>
      </dgm:prSet>
      <dgm:spPr/>
    </dgm:pt>
    <dgm:pt modelId="{E15ED437-9CD7-4B89-97D2-D7B08E525421}" type="pres">
      <dgm:prSet presAssocID="{F881ABDF-06F5-438B-8744-7CC35D2B3086}" presName="hierChild4" presStyleCnt="0"/>
      <dgm:spPr/>
    </dgm:pt>
    <dgm:pt modelId="{828A992C-A29A-49BF-A225-24CB77E0C0B4}" type="pres">
      <dgm:prSet presAssocID="{758B6B87-C851-45DB-AF07-A907E762F0DF}" presName="Name10" presStyleLbl="parChTrans1D2" presStyleIdx="2" presStyleCnt="3"/>
      <dgm:spPr/>
    </dgm:pt>
    <dgm:pt modelId="{083D34F7-64F2-4C7C-9CC0-DD2CABEFD46C}" type="pres">
      <dgm:prSet presAssocID="{EEE56BD6-8D18-4B67-8C7F-62EC38BC8C23}" presName="hierRoot2" presStyleCnt="0"/>
      <dgm:spPr/>
    </dgm:pt>
    <dgm:pt modelId="{C3048854-6161-4E05-8488-0DC2FA13B138}" type="pres">
      <dgm:prSet presAssocID="{EEE56BD6-8D18-4B67-8C7F-62EC38BC8C23}" presName="composite2" presStyleCnt="0"/>
      <dgm:spPr/>
    </dgm:pt>
    <dgm:pt modelId="{13570674-69C0-40E2-B244-F8189B757DB2}" type="pres">
      <dgm:prSet presAssocID="{EEE56BD6-8D18-4B67-8C7F-62EC38BC8C23}" presName="background2" presStyleLbl="node2" presStyleIdx="2" presStyleCnt="3"/>
      <dgm:spPr/>
    </dgm:pt>
    <dgm:pt modelId="{70835F34-DE9C-4EF5-A5F4-CA8979F06A67}" type="pres">
      <dgm:prSet presAssocID="{EEE56BD6-8D18-4B67-8C7F-62EC38BC8C23}" presName="text2" presStyleLbl="fgAcc2" presStyleIdx="2" presStyleCnt="3">
        <dgm:presLayoutVars>
          <dgm:chPref val="3"/>
        </dgm:presLayoutVars>
      </dgm:prSet>
      <dgm:spPr/>
    </dgm:pt>
    <dgm:pt modelId="{360374DD-D17A-4672-BA70-2A4F9AFEB43E}" type="pres">
      <dgm:prSet presAssocID="{EEE56BD6-8D18-4B67-8C7F-62EC38BC8C23}" presName="hierChild3" presStyleCnt="0"/>
      <dgm:spPr/>
    </dgm:pt>
    <dgm:pt modelId="{E17AC2FC-7D7A-4EF7-9F91-C9984F8634B6}" type="pres">
      <dgm:prSet presAssocID="{41970C4C-1F91-4589-B483-DD4534EFAB7E}" presName="Name17" presStyleLbl="parChTrans1D3" presStyleIdx="2" presStyleCnt="3"/>
      <dgm:spPr/>
    </dgm:pt>
    <dgm:pt modelId="{BE7CD248-F5F3-4D85-A240-1A6D39E2D4E3}" type="pres">
      <dgm:prSet presAssocID="{24F1E12E-0B53-455E-A8C6-BB642A690811}" presName="hierRoot3" presStyleCnt="0"/>
      <dgm:spPr/>
    </dgm:pt>
    <dgm:pt modelId="{5EC3A912-BB33-4833-9687-86FDA0ACA844}" type="pres">
      <dgm:prSet presAssocID="{24F1E12E-0B53-455E-A8C6-BB642A690811}" presName="composite3" presStyleCnt="0"/>
      <dgm:spPr/>
    </dgm:pt>
    <dgm:pt modelId="{3D2E4DFF-71FD-4C96-B8F2-FD6C7DCB2CDA}" type="pres">
      <dgm:prSet presAssocID="{24F1E12E-0B53-455E-A8C6-BB642A690811}" presName="background3" presStyleLbl="node3" presStyleIdx="2" presStyleCnt="3"/>
      <dgm:spPr/>
    </dgm:pt>
    <dgm:pt modelId="{2B0293DC-E50B-4851-8EA4-99CD06905596}" type="pres">
      <dgm:prSet presAssocID="{24F1E12E-0B53-455E-A8C6-BB642A690811}" presName="text3" presStyleLbl="fgAcc3" presStyleIdx="2" presStyleCnt="3">
        <dgm:presLayoutVars>
          <dgm:chPref val="3"/>
        </dgm:presLayoutVars>
      </dgm:prSet>
      <dgm:spPr/>
    </dgm:pt>
    <dgm:pt modelId="{9228C542-F3E3-41C8-B2E3-43E70AA783D8}" type="pres">
      <dgm:prSet presAssocID="{24F1E12E-0B53-455E-A8C6-BB642A690811}" presName="hierChild4" presStyleCnt="0"/>
      <dgm:spPr/>
    </dgm:pt>
  </dgm:ptLst>
  <dgm:cxnLst>
    <dgm:cxn modelId="{3F58EC05-ACAD-4394-92B9-26EBBE38FBA8}" type="presOf" srcId="{4EBFB196-1D06-4517-A4BD-B049CE3A79F8}" destId="{852077D4-E40E-4593-991D-30652A364EFF}" srcOrd="0" destOrd="0" presId="urn:microsoft.com/office/officeart/2005/8/layout/hierarchy1#1"/>
    <dgm:cxn modelId="{32F9F207-C395-4F82-AE97-7663ED5D9305}" srcId="{4EBFB196-1D06-4517-A4BD-B049CE3A79F8}" destId="{F881ABDF-06F5-438B-8744-7CC35D2B3086}" srcOrd="0" destOrd="0" parTransId="{6396E709-5EE4-4D4C-A540-799513B95A20}" sibTransId="{95151C4F-D1C8-42FF-BD5F-797931709853}"/>
    <dgm:cxn modelId="{99253B16-95E0-4C05-B236-DD30FC72F1D7}" type="presOf" srcId="{EA49B870-E4A9-4AFC-AB76-30624E591495}" destId="{28627734-C059-4450-8FD3-E4F2367460CD}" srcOrd="0" destOrd="0" presId="urn:microsoft.com/office/officeart/2005/8/layout/hierarchy1#1"/>
    <dgm:cxn modelId="{EEA89123-982A-4E0D-B1E2-3E188CF58D76}" srcId="{70C52A42-3CE1-40EC-BE04-173B2832CC9D}" destId="{38397A5F-979D-4306-A06F-206BDD931C13}" srcOrd="0" destOrd="0" parTransId="{0E5019BE-9596-4DBC-A628-2038F239D661}" sibTransId="{0E47FBA2-104A-4E7B-A4F1-6BD59F7BA286}"/>
    <dgm:cxn modelId="{A2270526-A492-46D5-9359-3184E185611E}" type="presOf" srcId="{0E5019BE-9596-4DBC-A628-2038F239D661}" destId="{060DFA92-7334-4128-BE43-1C50334B4809}" srcOrd="0" destOrd="0" presId="urn:microsoft.com/office/officeart/2005/8/layout/hierarchy1#1"/>
    <dgm:cxn modelId="{C01D5B43-DA85-4A8F-85F9-EBFAA115FBB3}" type="presOf" srcId="{D9076263-D8AB-4CBE-8092-D2C2512228D7}" destId="{BC2A0F6E-92EC-4731-9A55-22AEF86A07B3}" srcOrd="0" destOrd="0" presId="urn:microsoft.com/office/officeart/2005/8/layout/hierarchy1#1"/>
    <dgm:cxn modelId="{76383366-D509-45CD-A94D-C25FE2F6BB20}" type="presOf" srcId="{758B6B87-C851-45DB-AF07-A907E762F0DF}" destId="{828A992C-A29A-49BF-A225-24CB77E0C0B4}" srcOrd="0" destOrd="0" presId="urn:microsoft.com/office/officeart/2005/8/layout/hierarchy1#1"/>
    <dgm:cxn modelId="{AE13F357-4F30-4175-A5B4-4AC0BC49CB95}" type="presOf" srcId="{EEE56BD6-8D18-4B67-8C7F-62EC38BC8C23}" destId="{70835F34-DE9C-4EF5-A5F4-CA8979F06A67}" srcOrd="0" destOrd="0" presId="urn:microsoft.com/office/officeart/2005/8/layout/hierarchy1#1"/>
    <dgm:cxn modelId="{13280289-5E71-4A00-AC53-E828BA2971F2}" type="presOf" srcId="{38397A5F-979D-4306-A06F-206BDD931C13}" destId="{22F77668-AB81-4696-8209-1A8C50BB0CC8}" srcOrd="0" destOrd="0" presId="urn:microsoft.com/office/officeart/2005/8/layout/hierarchy1#1"/>
    <dgm:cxn modelId="{E18445A0-05C3-4262-A982-F868728E9EC7}" type="presOf" srcId="{70C52A42-3CE1-40EC-BE04-173B2832CC9D}" destId="{2C402A29-0593-419F-B356-76ED17046EC5}" srcOrd="0" destOrd="0" presId="urn:microsoft.com/office/officeart/2005/8/layout/hierarchy1#1"/>
    <dgm:cxn modelId="{54BBD4AB-3AF6-4AE2-9A03-C2BCD38DC577}" type="presOf" srcId="{24F1E12E-0B53-455E-A8C6-BB642A690811}" destId="{2B0293DC-E50B-4851-8EA4-99CD06905596}" srcOrd="0" destOrd="0" presId="urn:microsoft.com/office/officeart/2005/8/layout/hierarchy1#1"/>
    <dgm:cxn modelId="{1983DDAF-1181-4607-B19B-D12410DEF3F0}" srcId="{EA49B870-E4A9-4AFC-AB76-30624E591495}" destId="{70C52A42-3CE1-40EC-BE04-173B2832CC9D}" srcOrd="0" destOrd="0" parTransId="{49D07CBD-C147-48A6-B985-1AE34C6FD2CB}" sibTransId="{DFDA979B-19AF-496E-90E8-B21BAD050460}"/>
    <dgm:cxn modelId="{324C15B2-F03D-4ADE-98B5-26E185824A49}" type="presOf" srcId="{F881ABDF-06F5-438B-8744-7CC35D2B3086}" destId="{0B0FCA26-AD30-4162-BFF5-6E5ADA12CF03}" srcOrd="0" destOrd="0" presId="urn:microsoft.com/office/officeart/2005/8/layout/hierarchy1#1"/>
    <dgm:cxn modelId="{AD5FFCB6-80AD-4312-A1DC-A5D6671A14F5}" srcId="{C3C74881-E1A8-454D-ACA9-BDBB3EB26580}" destId="{EA49B870-E4A9-4AFC-AB76-30624E591495}" srcOrd="0" destOrd="0" parTransId="{13C169EE-EFDF-4A73-BE9B-6EE2BABA2402}" sibTransId="{46192834-E6A5-4F96-95B1-51EE5A6FE79C}"/>
    <dgm:cxn modelId="{BF273BC6-C37F-4C03-9C50-C0776A6722F4}" type="presOf" srcId="{C3C74881-E1A8-454D-ACA9-BDBB3EB26580}" destId="{7FCA075D-CD23-488F-8726-2C52E2D47CCA}" srcOrd="0" destOrd="0" presId="urn:microsoft.com/office/officeart/2005/8/layout/hierarchy1#1"/>
    <dgm:cxn modelId="{92D893CB-55E1-4868-892B-A7E7E6F737FF}" srcId="{EEE56BD6-8D18-4B67-8C7F-62EC38BC8C23}" destId="{24F1E12E-0B53-455E-A8C6-BB642A690811}" srcOrd="0" destOrd="0" parTransId="{41970C4C-1F91-4589-B483-DD4534EFAB7E}" sibTransId="{35501412-0C3E-476D-A6F5-78BE4A17808B}"/>
    <dgm:cxn modelId="{F29B1DD9-1B59-4C39-A4A7-C86566AAB895}" type="presOf" srcId="{49D07CBD-C147-48A6-B985-1AE34C6FD2CB}" destId="{1E2A63A1-596D-486D-AD96-F484CB0692CC}" srcOrd="0" destOrd="0" presId="urn:microsoft.com/office/officeart/2005/8/layout/hierarchy1#1"/>
    <dgm:cxn modelId="{7BB71FDA-723E-4571-8532-11C3239B2340}" srcId="{EA49B870-E4A9-4AFC-AB76-30624E591495}" destId="{4EBFB196-1D06-4517-A4BD-B049CE3A79F8}" srcOrd="1" destOrd="0" parTransId="{D9076263-D8AB-4CBE-8092-D2C2512228D7}" sibTransId="{E2C41347-77EF-40E9-808D-9AB4A511CC2B}"/>
    <dgm:cxn modelId="{0A1B1DDC-0AC8-4832-BB7C-CFD965A1F881}" type="presOf" srcId="{41970C4C-1F91-4589-B483-DD4534EFAB7E}" destId="{E17AC2FC-7D7A-4EF7-9F91-C9984F8634B6}" srcOrd="0" destOrd="0" presId="urn:microsoft.com/office/officeart/2005/8/layout/hierarchy1#1"/>
    <dgm:cxn modelId="{C5EA15E2-B533-4539-ADF6-1BF47BDF6B09}" srcId="{EA49B870-E4A9-4AFC-AB76-30624E591495}" destId="{EEE56BD6-8D18-4B67-8C7F-62EC38BC8C23}" srcOrd="2" destOrd="0" parTransId="{758B6B87-C851-45DB-AF07-A907E762F0DF}" sibTransId="{B19C7BC0-E646-48F9-9ED7-B04875A3A400}"/>
    <dgm:cxn modelId="{076D7BEC-A8BB-4B6D-819E-F996D0223B1F}" type="presOf" srcId="{6396E709-5EE4-4D4C-A540-799513B95A20}" destId="{0B3AE467-010B-4B72-9AA6-B44846F6DEE4}" srcOrd="0" destOrd="0" presId="urn:microsoft.com/office/officeart/2005/8/layout/hierarchy1#1"/>
    <dgm:cxn modelId="{26909576-E9FF-4429-88C5-78DA3BEC4311}" type="presParOf" srcId="{7FCA075D-CD23-488F-8726-2C52E2D47CCA}" destId="{E8C784F9-BC48-4C03-A3E7-35AEE17C5558}" srcOrd="0" destOrd="0" presId="urn:microsoft.com/office/officeart/2005/8/layout/hierarchy1#1"/>
    <dgm:cxn modelId="{15C637EB-B594-4E5D-A2AA-1F5644047315}" type="presParOf" srcId="{E8C784F9-BC48-4C03-A3E7-35AEE17C5558}" destId="{9E450D98-227F-433C-8C4A-372EA243B812}" srcOrd="0" destOrd="0" presId="urn:microsoft.com/office/officeart/2005/8/layout/hierarchy1#1"/>
    <dgm:cxn modelId="{84EEAC64-2875-43E6-A5D2-E633E5E99705}" type="presParOf" srcId="{9E450D98-227F-433C-8C4A-372EA243B812}" destId="{28CDBA01-5D03-4174-95EF-EED42D852F85}" srcOrd="0" destOrd="0" presId="urn:microsoft.com/office/officeart/2005/8/layout/hierarchy1#1"/>
    <dgm:cxn modelId="{A1497435-4B47-438C-8157-21DC8884095B}" type="presParOf" srcId="{9E450D98-227F-433C-8C4A-372EA243B812}" destId="{28627734-C059-4450-8FD3-E4F2367460CD}" srcOrd="1" destOrd="0" presId="urn:microsoft.com/office/officeart/2005/8/layout/hierarchy1#1"/>
    <dgm:cxn modelId="{B00C092A-64E2-4662-8E03-BEAD6F55B00E}" type="presParOf" srcId="{E8C784F9-BC48-4C03-A3E7-35AEE17C5558}" destId="{BA6D7959-CB52-4C0D-AE53-F9968A7BBD83}" srcOrd="1" destOrd="0" presId="urn:microsoft.com/office/officeart/2005/8/layout/hierarchy1#1"/>
    <dgm:cxn modelId="{4C2493AD-00BC-4530-A136-C44FE29F7E78}" type="presParOf" srcId="{BA6D7959-CB52-4C0D-AE53-F9968A7BBD83}" destId="{1E2A63A1-596D-486D-AD96-F484CB0692CC}" srcOrd="0" destOrd="0" presId="urn:microsoft.com/office/officeart/2005/8/layout/hierarchy1#1"/>
    <dgm:cxn modelId="{C04554D3-080B-429F-9F9E-D73DE5B2D5AD}" type="presParOf" srcId="{BA6D7959-CB52-4C0D-AE53-F9968A7BBD83}" destId="{FE41D27D-BD75-4042-ACD5-1EEDFF209F1C}" srcOrd="1" destOrd="0" presId="urn:microsoft.com/office/officeart/2005/8/layout/hierarchy1#1"/>
    <dgm:cxn modelId="{CA7B5C52-9D87-4658-BD2A-006EB68B869F}" type="presParOf" srcId="{FE41D27D-BD75-4042-ACD5-1EEDFF209F1C}" destId="{E9BD22E0-C497-4E88-8438-AB60C11BA393}" srcOrd="0" destOrd="0" presId="urn:microsoft.com/office/officeart/2005/8/layout/hierarchy1#1"/>
    <dgm:cxn modelId="{A8F35637-689F-4583-B930-7F7C8A53CA32}" type="presParOf" srcId="{E9BD22E0-C497-4E88-8438-AB60C11BA393}" destId="{68CAE981-5778-4EF2-B37E-885F634D0BB5}" srcOrd="0" destOrd="0" presId="urn:microsoft.com/office/officeart/2005/8/layout/hierarchy1#1"/>
    <dgm:cxn modelId="{41B72E1D-7589-4035-8259-65C24535F85B}" type="presParOf" srcId="{E9BD22E0-C497-4E88-8438-AB60C11BA393}" destId="{2C402A29-0593-419F-B356-76ED17046EC5}" srcOrd="1" destOrd="0" presId="urn:microsoft.com/office/officeart/2005/8/layout/hierarchy1#1"/>
    <dgm:cxn modelId="{1B3539E3-695E-4967-B843-0576ECCC0C7E}" type="presParOf" srcId="{FE41D27D-BD75-4042-ACD5-1EEDFF209F1C}" destId="{80ABB7EE-93DA-4E00-86D8-63F69E2C7BB3}" srcOrd="1" destOrd="0" presId="urn:microsoft.com/office/officeart/2005/8/layout/hierarchy1#1"/>
    <dgm:cxn modelId="{D3148142-7113-467C-BBA9-A2AF47B410A1}" type="presParOf" srcId="{80ABB7EE-93DA-4E00-86D8-63F69E2C7BB3}" destId="{060DFA92-7334-4128-BE43-1C50334B4809}" srcOrd="0" destOrd="0" presId="urn:microsoft.com/office/officeart/2005/8/layout/hierarchy1#1"/>
    <dgm:cxn modelId="{2DC03394-DD77-4BA3-B6DF-94B03F75006E}" type="presParOf" srcId="{80ABB7EE-93DA-4E00-86D8-63F69E2C7BB3}" destId="{5F5022BB-8DF6-417E-8400-CC61E9CBC914}" srcOrd="1" destOrd="0" presId="urn:microsoft.com/office/officeart/2005/8/layout/hierarchy1#1"/>
    <dgm:cxn modelId="{F1D22821-D1DB-45A5-A2F8-CAF10BF68747}" type="presParOf" srcId="{5F5022BB-8DF6-417E-8400-CC61E9CBC914}" destId="{6501FEEE-8326-4A7E-B444-7F68EB22CA29}" srcOrd="0" destOrd="0" presId="urn:microsoft.com/office/officeart/2005/8/layout/hierarchy1#1"/>
    <dgm:cxn modelId="{23925556-F7B1-49D8-916C-8369ACA56C31}" type="presParOf" srcId="{6501FEEE-8326-4A7E-B444-7F68EB22CA29}" destId="{8DB479D5-6FB0-4705-9840-C014CC5FFD72}" srcOrd="0" destOrd="0" presId="urn:microsoft.com/office/officeart/2005/8/layout/hierarchy1#1"/>
    <dgm:cxn modelId="{29F5C4AC-39D5-47BF-B145-CEDE361A6E7F}" type="presParOf" srcId="{6501FEEE-8326-4A7E-B444-7F68EB22CA29}" destId="{22F77668-AB81-4696-8209-1A8C50BB0CC8}" srcOrd="1" destOrd="0" presId="urn:microsoft.com/office/officeart/2005/8/layout/hierarchy1#1"/>
    <dgm:cxn modelId="{6A631EA6-BD62-483E-8EB1-E3E5747CEEA3}" type="presParOf" srcId="{5F5022BB-8DF6-417E-8400-CC61E9CBC914}" destId="{BD3C338F-5368-4944-8468-162BB37A17BE}" srcOrd="1" destOrd="0" presId="urn:microsoft.com/office/officeart/2005/8/layout/hierarchy1#1"/>
    <dgm:cxn modelId="{77A36E56-5A60-4DD7-8160-ACD01699210E}" type="presParOf" srcId="{BA6D7959-CB52-4C0D-AE53-F9968A7BBD83}" destId="{BC2A0F6E-92EC-4731-9A55-22AEF86A07B3}" srcOrd="2" destOrd="0" presId="urn:microsoft.com/office/officeart/2005/8/layout/hierarchy1#1"/>
    <dgm:cxn modelId="{F460BBA3-24BD-46D8-B7E2-4B9D25000B81}" type="presParOf" srcId="{BA6D7959-CB52-4C0D-AE53-F9968A7BBD83}" destId="{533429B6-E989-4E4B-ADCF-BBF2F3EA7C17}" srcOrd="3" destOrd="0" presId="urn:microsoft.com/office/officeart/2005/8/layout/hierarchy1#1"/>
    <dgm:cxn modelId="{BBD06EA7-1D3F-487D-8881-BD63DE44E5E6}" type="presParOf" srcId="{533429B6-E989-4E4B-ADCF-BBF2F3EA7C17}" destId="{CECBEE08-95C2-41B6-B29F-C05555F7F45E}" srcOrd="0" destOrd="0" presId="urn:microsoft.com/office/officeart/2005/8/layout/hierarchy1#1"/>
    <dgm:cxn modelId="{B9EC9BF9-18A0-45F6-9A40-13FEF490032E}" type="presParOf" srcId="{CECBEE08-95C2-41B6-B29F-C05555F7F45E}" destId="{1A57EFBF-E70E-48B2-B170-36B787FFA681}" srcOrd="0" destOrd="0" presId="urn:microsoft.com/office/officeart/2005/8/layout/hierarchy1#1"/>
    <dgm:cxn modelId="{ED808750-FE6E-4415-8088-F4FD6113599C}" type="presParOf" srcId="{CECBEE08-95C2-41B6-B29F-C05555F7F45E}" destId="{852077D4-E40E-4593-991D-30652A364EFF}" srcOrd="1" destOrd="0" presId="urn:microsoft.com/office/officeart/2005/8/layout/hierarchy1#1"/>
    <dgm:cxn modelId="{C3DFF218-540E-44AA-B1AF-B52142989CA4}" type="presParOf" srcId="{533429B6-E989-4E4B-ADCF-BBF2F3EA7C17}" destId="{D126F785-B701-4343-A7A8-2B31F7A427D8}" srcOrd="1" destOrd="0" presId="urn:microsoft.com/office/officeart/2005/8/layout/hierarchy1#1"/>
    <dgm:cxn modelId="{DDB1CA84-DDF2-4EAC-80FB-528500FCDDDB}" type="presParOf" srcId="{D126F785-B701-4343-A7A8-2B31F7A427D8}" destId="{0B3AE467-010B-4B72-9AA6-B44846F6DEE4}" srcOrd="0" destOrd="0" presId="urn:microsoft.com/office/officeart/2005/8/layout/hierarchy1#1"/>
    <dgm:cxn modelId="{E2D99D1C-E197-434F-8B14-420754D33780}" type="presParOf" srcId="{D126F785-B701-4343-A7A8-2B31F7A427D8}" destId="{1339B157-DBBE-4E72-ABB8-C9DEFFB85540}" srcOrd="1" destOrd="0" presId="urn:microsoft.com/office/officeart/2005/8/layout/hierarchy1#1"/>
    <dgm:cxn modelId="{C90110F3-3E9A-44AA-956B-95F13BE52349}" type="presParOf" srcId="{1339B157-DBBE-4E72-ABB8-C9DEFFB85540}" destId="{693800B7-DB17-423A-8C67-74926D0DE059}" srcOrd="0" destOrd="0" presId="urn:microsoft.com/office/officeart/2005/8/layout/hierarchy1#1"/>
    <dgm:cxn modelId="{1F9E3364-32FB-496D-A7EC-A0B15583103D}" type="presParOf" srcId="{693800B7-DB17-423A-8C67-74926D0DE059}" destId="{FB6E4A89-073A-4802-9EBE-FD18A9900F3B}" srcOrd="0" destOrd="0" presId="urn:microsoft.com/office/officeart/2005/8/layout/hierarchy1#1"/>
    <dgm:cxn modelId="{9D3E2E3B-F736-4597-ABD3-E5433C9DA35A}" type="presParOf" srcId="{693800B7-DB17-423A-8C67-74926D0DE059}" destId="{0B0FCA26-AD30-4162-BFF5-6E5ADA12CF03}" srcOrd="1" destOrd="0" presId="urn:microsoft.com/office/officeart/2005/8/layout/hierarchy1#1"/>
    <dgm:cxn modelId="{48AAA373-B484-4CC0-8E16-1F81A82460C6}" type="presParOf" srcId="{1339B157-DBBE-4E72-ABB8-C9DEFFB85540}" destId="{E15ED437-9CD7-4B89-97D2-D7B08E525421}" srcOrd="1" destOrd="0" presId="urn:microsoft.com/office/officeart/2005/8/layout/hierarchy1#1"/>
    <dgm:cxn modelId="{26198434-9664-469C-860F-94ECD2770DAD}" type="presParOf" srcId="{BA6D7959-CB52-4C0D-AE53-F9968A7BBD83}" destId="{828A992C-A29A-49BF-A225-24CB77E0C0B4}" srcOrd="4" destOrd="0" presId="urn:microsoft.com/office/officeart/2005/8/layout/hierarchy1#1"/>
    <dgm:cxn modelId="{FEE32416-DDB7-4BEF-805D-5E57A672546F}" type="presParOf" srcId="{BA6D7959-CB52-4C0D-AE53-F9968A7BBD83}" destId="{083D34F7-64F2-4C7C-9CC0-DD2CABEFD46C}" srcOrd="5" destOrd="0" presId="urn:microsoft.com/office/officeart/2005/8/layout/hierarchy1#1"/>
    <dgm:cxn modelId="{10540368-293F-426B-9D81-4224A8A584D9}" type="presParOf" srcId="{083D34F7-64F2-4C7C-9CC0-DD2CABEFD46C}" destId="{C3048854-6161-4E05-8488-0DC2FA13B138}" srcOrd="0" destOrd="0" presId="urn:microsoft.com/office/officeart/2005/8/layout/hierarchy1#1"/>
    <dgm:cxn modelId="{A4CA5F1F-B501-447F-96D1-DE008F0B9C3E}" type="presParOf" srcId="{C3048854-6161-4E05-8488-0DC2FA13B138}" destId="{13570674-69C0-40E2-B244-F8189B757DB2}" srcOrd="0" destOrd="0" presId="urn:microsoft.com/office/officeart/2005/8/layout/hierarchy1#1"/>
    <dgm:cxn modelId="{5A4CD56E-FBE8-47A6-8717-7CE959C626A6}" type="presParOf" srcId="{C3048854-6161-4E05-8488-0DC2FA13B138}" destId="{70835F34-DE9C-4EF5-A5F4-CA8979F06A67}" srcOrd="1" destOrd="0" presId="urn:microsoft.com/office/officeart/2005/8/layout/hierarchy1#1"/>
    <dgm:cxn modelId="{456D1734-A991-4925-AC55-373F4C5FBF8F}" type="presParOf" srcId="{083D34F7-64F2-4C7C-9CC0-DD2CABEFD46C}" destId="{360374DD-D17A-4672-BA70-2A4F9AFEB43E}" srcOrd="1" destOrd="0" presId="urn:microsoft.com/office/officeart/2005/8/layout/hierarchy1#1"/>
    <dgm:cxn modelId="{C5FCFEFE-1FF6-401D-BEE3-487026D9B812}" type="presParOf" srcId="{360374DD-D17A-4672-BA70-2A4F9AFEB43E}" destId="{E17AC2FC-7D7A-4EF7-9F91-C9984F8634B6}" srcOrd="0" destOrd="0" presId="urn:microsoft.com/office/officeart/2005/8/layout/hierarchy1#1"/>
    <dgm:cxn modelId="{6DB5CC09-FC39-4489-B366-EA7FF4DA1CDB}" type="presParOf" srcId="{360374DD-D17A-4672-BA70-2A4F9AFEB43E}" destId="{BE7CD248-F5F3-4D85-A240-1A6D39E2D4E3}" srcOrd="1" destOrd="0" presId="urn:microsoft.com/office/officeart/2005/8/layout/hierarchy1#1"/>
    <dgm:cxn modelId="{C05B09AD-2898-44CD-A0C2-C8DBA7B38789}" type="presParOf" srcId="{BE7CD248-F5F3-4D85-A240-1A6D39E2D4E3}" destId="{5EC3A912-BB33-4833-9687-86FDA0ACA844}" srcOrd="0" destOrd="0" presId="urn:microsoft.com/office/officeart/2005/8/layout/hierarchy1#1"/>
    <dgm:cxn modelId="{B00C0786-2D2F-4EF8-B130-20E47AAF9F18}" type="presParOf" srcId="{5EC3A912-BB33-4833-9687-86FDA0ACA844}" destId="{3D2E4DFF-71FD-4C96-B8F2-FD6C7DCB2CDA}" srcOrd="0" destOrd="0" presId="urn:microsoft.com/office/officeart/2005/8/layout/hierarchy1#1"/>
    <dgm:cxn modelId="{5367DC1A-A372-4C67-AD13-879777233575}" type="presParOf" srcId="{5EC3A912-BB33-4833-9687-86FDA0ACA844}" destId="{2B0293DC-E50B-4851-8EA4-99CD06905596}" srcOrd="1" destOrd="0" presId="urn:microsoft.com/office/officeart/2005/8/layout/hierarchy1#1"/>
    <dgm:cxn modelId="{524F6149-E2A4-4581-ACA2-CF0991563001}" type="presParOf" srcId="{BE7CD248-F5F3-4D85-A240-1A6D39E2D4E3}" destId="{9228C542-F3E3-41C8-B2E3-43E70AA783D8}" srcOrd="1" destOrd="0" presId="urn:microsoft.com/office/officeart/2005/8/layout/hierarchy1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2A63A1-596D-486D-AD96-F484CB0692CC}">
      <dsp:nvSpPr>
        <dsp:cNvPr id="0" name=""/>
        <dsp:cNvSpPr/>
      </dsp:nvSpPr>
      <dsp:spPr bwMode="white">
        <a:xfrm>
          <a:off x="1202082" y="1447494"/>
          <a:ext cx="2786078" cy="663593"/>
        </a:xfrm>
        <a:custGeom>
          <a:avLst/>
          <a:gdLst/>
          <a:ahLst/>
          <a:cxnLst/>
          <a:rect l="0" t="0" r="0" b="0"/>
          <a:pathLst>
            <a:path w="4388" h="1045">
              <a:moveTo>
                <a:pt x="4388" y="0"/>
              </a:moveTo>
              <a:lnTo>
                <a:pt x="4388" y="547"/>
              </a:lnTo>
              <a:lnTo>
                <a:pt x="0" y="547"/>
              </a:lnTo>
              <a:lnTo>
                <a:pt x="0" y="1045"/>
              </a:lnTo>
            </a:path>
          </a:pathLst>
        </a:custGeom>
        <a:noFill/>
        <a:ln w="381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hemeClr val="accent2"/>
        </a:lnRef>
        <a:fillRef idx="0">
          <a:schemeClr val="accent3">
            <a:tint val="90000"/>
          </a:schemeClr>
        </a:fillRef>
        <a:effectRef idx="0">
          <a:scrgbClr r="0" g="0" b="0"/>
        </a:effectRef>
        <a:fontRef idx="minor"/>
      </dsp:style>
    </dsp:sp>
    <dsp:sp modelId="{060DFA92-7334-4128-BE43-1C50334B4809}">
      <dsp:nvSpPr>
        <dsp:cNvPr id="0" name=""/>
        <dsp:cNvSpPr/>
      </dsp:nvSpPr>
      <dsp:spPr bwMode="white">
        <a:xfrm>
          <a:off x="1202082" y="3558582"/>
          <a:ext cx="0" cy="664226"/>
        </a:xfrm>
        <a:custGeom>
          <a:avLst/>
          <a:gdLst/>
          <a:ahLst/>
          <a:cxnLst/>
          <a:rect l="0" t="0" r="0" b="0"/>
          <a:pathLst>
            <a:path h="1046">
              <a:moveTo>
                <a:pt x="0" y="0"/>
              </a:moveTo>
              <a:lnTo>
                <a:pt x="0" y="1046"/>
              </a:lnTo>
            </a:path>
          </a:pathLst>
        </a:custGeom>
        <a:noFill/>
        <a:ln w="381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hemeClr val="accent3"/>
        </a:lnRef>
        <a:fillRef idx="0">
          <a:schemeClr val="accent4">
            <a:tint val="70000"/>
          </a:schemeClr>
        </a:fillRef>
        <a:effectRef idx="0">
          <a:scrgbClr r="0" g="0" b="0"/>
        </a:effectRef>
        <a:fontRef idx="minor"/>
      </dsp:style>
    </dsp:sp>
    <dsp:sp modelId="{BC2A0F6E-92EC-4731-9A55-22AEF86A07B3}">
      <dsp:nvSpPr>
        <dsp:cNvPr id="0" name=""/>
        <dsp:cNvSpPr/>
      </dsp:nvSpPr>
      <dsp:spPr bwMode="white">
        <a:xfrm>
          <a:off x="3988160" y="1447494"/>
          <a:ext cx="0" cy="663593"/>
        </a:xfrm>
        <a:custGeom>
          <a:avLst/>
          <a:gdLst/>
          <a:ahLst/>
          <a:cxnLst/>
          <a:rect l="0" t="0" r="0" b="0"/>
          <a:pathLst>
            <a:path h="1045">
              <a:moveTo>
                <a:pt x="0" y="0"/>
              </a:moveTo>
              <a:lnTo>
                <a:pt x="0" y="1045"/>
              </a:lnTo>
            </a:path>
          </a:pathLst>
        </a:custGeom>
        <a:noFill/>
        <a:ln w="381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hemeClr val="accent2"/>
        </a:lnRef>
        <a:fillRef idx="0">
          <a:schemeClr val="accent3">
            <a:tint val="90000"/>
          </a:schemeClr>
        </a:fillRef>
        <a:effectRef idx="0">
          <a:scrgbClr r="0" g="0" b="0"/>
        </a:effectRef>
        <a:fontRef idx="minor"/>
      </dsp:style>
    </dsp:sp>
    <dsp:sp modelId="{0B3AE467-010B-4B72-9AA6-B44846F6DEE4}">
      <dsp:nvSpPr>
        <dsp:cNvPr id="0" name=""/>
        <dsp:cNvSpPr/>
      </dsp:nvSpPr>
      <dsp:spPr bwMode="white">
        <a:xfrm>
          <a:off x="3988160" y="3558582"/>
          <a:ext cx="0" cy="664226"/>
        </a:xfrm>
        <a:custGeom>
          <a:avLst/>
          <a:gdLst/>
          <a:ahLst/>
          <a:cxnLst/>
          <a:rect l="0" t="0" r="0" b="0"/>
          <a:pathLst>
            <a:path h="1046">
              <a:moveTo>
                <a:pt x="0" y="0"/>
              </a:moveTo>
              <a:lnTo>
                <a:pt x="0" y="1046"/>
              </a:lnTo>
            </a:path>
          </a:pathLst>
        </a:custGeom>
        <a:noFill/>
        <a:ln w="381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hemeClr val="accent3"/>
        </a:lnRef>
        <a:fillRef idx="0">
          <a:schemeClr val="accent4">
            <a:tint val="70000"/>
          </a:schemeClr>
        </a:fillRef>
        <a:effectRef idx="0">
          <a:scrgbClr r="0" g="0" b="0"/>
        </a:effectRef>
        <a:fontRef idx="minor"/>
      </dsp:style>
    </dsp:sp>
    <dsp:sp modelId="{828A992C-A29A-49BF-A225-24CB77E0C0B4}">
      <dsp:nvSpPr>
        <dsp:cNvPr id="0" name=""/>
        <dsp:cNvSpPr/>
      </dsp:nvSpPr>
      <dsp:spPr bwMode="white">
        <a:xfrm>
          <a:off x="3988160" y="1447494"/>
          <a:ext cx="2786078" cy="663593"/>
        </a:xfrm>
        <a:custGeom>
          <a:avLst/>
          <a:gdLst/>
          <a:ahLst/>
          <a:cxnLst/>
          <a:rect l="0" t="0" r="0" b="0"/>
          <a:pathLst>
            <a:path w="4388" h="1045">
              <a:moveTo>
                <a:pt x="0" y="0"/>
              </a:moveTo>
              <a:lnTo>
                <a:pt x="0" y="547"/>
              </a:lnTo>
              <a:lnTo>
                <a:pt x="4388" y="547"/>
              </a:lnTo>
              <a:lnTo>
                <a:pt x="4388" y="1045"/>
              </a:lnTo>
            </a:path>
          </a:pathLst>
        </a:custGeom>
        <a:noFill/>
        <a:ln w="381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hemeClr val="accent2"/>
        </a:lnRef>
        <a:fillRef idx="0">
          <a:schemeClr val="accent3">
            <a:tint val="90000"/>
          </a:schemeClr>
        </a:fillRef>
        <a:effectRef idx="0">
          <a:scrgbClr r="0" g="0" b="0"/>
        </a:effectRef>
        <a:fontRef idx="minor"/>
      </dsp:style>
    </dsp:sp>
    <dsp:sp modelId="{E17AC2FC-7D7A-4EF7-9F91-C9984F8634B6}">
      <dsp:nvSpPr>
        <dsp:cNvPr id="0" name=""/>
        <dsp:cNvSpPr/>
      </dsp:nvSpPr>
      <dsp:spPr bwMode="white">
        <a:xfrm>
          <a:off x="6774239" y="3558582"/>
          <a:ext cx="0" cy="664226"/>
        </a:xfrm>
        <a:custGeom>
          <a:avLst/>
          <a:gdLst/>
          <a:ahLst/>
          <a:cxnLst/>
          <a:rect l="0" t="0" r="0" b="0"/>
          <a:pathLst>
            <a:path h="1046">
              <a:moveTo>
                <a:pt x="0" y="0"/>
              </a:moveTo>
              <a:lnTo>
                <a:pt x="0" y="1046"/>
              </a:lnTo>
            </a:path>
          </a:pathLst>
        </a:custGeom>
        <a:noFill/>
        <a:ln w="381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hemeClr val="accent3"/>
        </a:lnRef>
        <a:fillRef idx="0">
          <a:schemeClr val="accent4">
            <a:tint val="70000"/>
          </a:schemeClr>
        </a:fillRef>
        <a:effectRef idx="0">
          <a:scrgbClr r="0" g="0" b="0"/>
        </a:effectRef>
        <a:fontRef idx="minor"/>
      </dsp:style>
    </dsp:sp>
    <dsp:sp modelId="{28CDBA01-5D03-4174-95EF-EED42D852F85}">
      <dsp:nvSpPr>
        <dsp:cNvPr id="0" name=""/>
        <dsp:cNvSpPr/>
      </dsp:nvSpPr>
      <dsp:spPr bwMode="white">
        <a:xfrm>
          <a:off x="954588" y="0"/>
          <a:ext cx="6067144" cy="144749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</dsp:sp>
    <dsp:sp modelId="{28627734-C059-4450-8FD3-E4F2367460CD}">
      <dsp:nvSpPr>
        <dsp:cNvPr id="0" name=""/>
        <dsp:cNvSpPr/>
      </dsp:nvSpPr>
      <dsp:spPr bwMode="white">
        <a:xfrm>
          <a:off x="1207868" y="240616"/>
          <a:ext cx="6067144" cy="144749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>
            <a:alpha val="90000"/>
          </a:schemeClr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800" b="1" kern="1200" dirty="0">
              <a:solidFill>
                <a:schemeClr val="dk1"/>
              </a:solidFill>
            </a:rPr>
            <a:t>Напрями зовнішньої політики України</a:t>
          </a:r>
          <a:endParaRPr lang="ru-RU" sz="2800" b="1" kern="1200" dirty="0">
            <a:solidFill>
              <a:schemeClr val="dk1"/>
            </a:solidFill>
          </a:endParaRPr>
        </a:p>
      </dsp:txBody>
      <dsp:txXfrm>
        <a:off x="1207868" y="240616"/>
        <a:ext cx="6067144" cy="1447494"/>
      </dsp:txXfrm>
    </dsp:sp>
    <dsp:sp modelId="{68CAE981-5778-4EF2-B37E-885F634D0BB5}">
      <dsp:nvSpPr>
        <dsp:cNvPr id="0" name=""/>
        <dsp:cNvSpPr/>
      </dsp:nvSpPr>
      <dsp:spPr bwMode="white">
        <a:xfrm>
          <a:off x="62322" y="2111088"/>
          <a:ext cx="2279519" cy="144749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hemeClr val="lt1"/>
        </a:lnRef>
        <a:fillRef idx="1">
          <a:schemeClr val="accent2">
            <a:hueOff val="0"/>
            <a:satOff val="0"/>
            <a:lumOff val="0"/>
            <a:alpha val="100000"/>
          </a:schemeClr>
        </a:fillRef>
        <a:effectRef idx="0">
          <a:scrgbClr r="0" g="0" b="0"/>
        </a:effectRef>
        <a:fontRef idx="minor">
          <a:schemeClr val="lt1"/>
        </a:fontRef>
      </dsp:style>
    </dsp:sp>
    <dsp:sp modelId="{2C402A29-0593-419F-B356-76ED17046EC5}">
      <dsp:nvSpPr>
        <dsp:cNvPr id="0" name=""/>
        <dsp:cNvSpPr/>
      </dsp:nvSpPr>
      <dsp:spPr bwMode="white">
        <a:xfrm>
          <a:off x="315602" y="2351704"/>
          <a:ext cx="2279519" cy="144749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hemeClr val="accent2">
            <a:hueOff val="0"/>
            <a:satOff val="0"/>
            <a:lumOff val="0"/>
            <a:alpha val="100000"/>
          </a:schemeClr>
        </a:lnRef>
        <a:fillRef idx="1">
          <a:schemeClr val="lt1">
            <a:alpha val="90000"/>
          </a:schemeClr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600" kern="1200" dirty="0">
              <a:solidFill>
                <a:schemeClr val="dk1"/>
              </a:solidFill>
            </a:rPr>
            <a:t>Інтеграція в євроатлантичні структури та  міжнародні організації</a:t>
          </a:r>
          <a:endParaRPr lang="ru-RU" sz="3600" kern="1200" dirty="0">
            <a:solidFill>
              <a:schemeClr val="dk1"/>
            </a:solidFill>
          </a:endParaRPr>
        </a:p>
      </dsp:txBody>
      <dsp:txXfrm>
        <a:off x="315602" y="2351704"/>
        <a:ext cx="2279519" cy="1447494"/>
      </dsp:txXfrm>
    </dsp:sp>
    <dsp:sp modelId="{8DB479D5-6FB0-4705-9840-C014CC5FFD72}">
      <dsp:nvSpPr>
        <dsp:cNvPr id="0" name=""/>
        <dsp:cNvSpPr/>
      </dsp:nvSpPr>
      <dsp:spPr bwMode="white">
        <a:xfrm>
          <a:off x="62322" y="4222809"/>
          <a:ext cx="2279519" cy="144749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hemeClr val="lt1"/>
        </a:lnRef>
        <a:fillRef idx="1">
          <a:schemeClr val="accent3">
            <a:hueOff val="0"/>
            <a:satOff val="0"/>
            <a:lumOff val="0"/>
            <a:alpha val="100000"/>
          </a:schemeClr>
        </a:fillRef>
        <a:effectRef idx="0">
          <a:scrgbClr r="0" g="0" b="0"/>
        </a:effectRef>
        <a:fontRef idx="minor">
          <a:schemeClr val="lt1"/>
        </a:fontRef>
      </dsp:style>
    </dsp:sp>
    <dsp:sp modelId="{22F77668-AB81-4696-8209-1A8C50BB0CC8}">
      <dsp:nvSpPr>
        <dsp:cNvPr id="0" name=""/>
        <dsp:cNvSpPr/>
      </dsp:nvSpPr>
      <dsp:spPr bwMode="white">
        <a:xfrm>
          <a:off x="315602" y="4463424"/>
          <a:ext cx="2279519" cy="144749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hemeClr val="accent3">
            <a:hueOff val="0"/>
            <a:satOff val="0"/>
            <a:lumOff val="0"/>
            <a:alpha val="100000"/>
          </a:schemeClr>
        </a:lnRef>
        <a:fillRef idx="1">
          <a:schemeClr val="lt1">
            <a:alpha val="90000"/>
          </a:schemeClr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600" kern="1200" dirty="0">
              <a:solidFill>
                <a:schemeClr val="dk1"/>
              </a:solidFill>
            </a:rPr>
            <a:t>Недопущення локальних війн, участь у миротворчих процесах</a:t>
          </a:r>
          <a:endParaRPr lang="ru-RU" sz="3600" kern="1200" dirty="0">
            <a:solidFill>
              <a:schemeClr val="dk1"/>
            </a:solidFill>
          </a:endParaRPr>
        </a:p>
      </dsp:txBody>
      <dsp:txXfrm>
        <a:off x="315602" y="4463424"/>
        <a:ext cx="2279519" cy="1447494"/>
      </dsp:txXfrm>
    </dsp:sp>
    <dsp:sp modelId="{1A57EFBF-E70E-48B2-B170-36B787FFA681}">
      <dsp:nvSpPr>
        <dsp:cNvPr id="0" name=""/>
        <dsp:cNvSpPr/>
      </dsp:nvSpPr>
      <dsp:spPr bwMode="white">
        <a:xfrm>
          <a:off x="2848401" y="2111088"/>
          <a:ext cx="2279519" cy="144749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hemeClr val="lt1"/>
        </a:lnRef>
        <a:fillRef idx="1">
          <a:schemeClr val="accent2">
            <a:hueOff val="0"/>
            <a:satOff val="0"/>
            <a:lumOff val="0"/>
            <a:alpha val="100000"/>
          </a:schemeClr>
        </a:fillRef>
        <a:effectRef idx="0">
          <a:scrgbClr r="0" g="0" b="0"/>
        </a:effectRef>
        <a:fontRef idx="minor">
          <a:schemeClr val="lt1"/>
        </a:fontRef>
      </dsp:style>
    </dsp:sp>
    <dsp:sp modelId="{852077D4-E40E-4593-991D-30652A364EFF}">
      <dsp:nvSpPr>
        <dsp:cNvPr id="0" name=""/>
        <dsp:cNvSpPr/>
      </dsp:nvSpPr>
      <dsp:spPr bwMode="white">
        <a:xfrm>
          <a:off x="3101681" y="2351704"/>
          <a:ext cx="2279519" cy="144749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hemeClr val="accent2">
            <a:hueOff val="0"/>
            <a:satOff val="0"/>
            <a:lumOff val="0"/>
            <a:alpha val="100000"/>
          </a:schemeClr>
        </a:lnRef>
        <a:fillRef idx="1">
          <a:schemeClr val="lt1">
            <a:alpha val="90000"/>
          </a:schemeClr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600" kern="1200" dirty="0">
              <a:solidFill>
                <a:schemeClr val="dk1"/>
              </a:solidFill>
            </a:rPr>
            <a:t>Україно-американські відносини</a:t>
          </a:r>
          <a:endParaRPr lang="ru-RU" sz="3600" kern="1200" dirty="0">
            <a:solidFill>
              <a:schemeClr val="dk1"/>
            </a:solidFill>
          </a:endParaRPr>
        </a:p>
      </dsp:txBody>
      <dsp:txXfrm>
        <a:off x="3101681" y="2351704"/>
        <a:ext cx="2279519" cy="1447494"/>
      </dsp:txXfrm>
    </dsp:sp>
    <dsp:sp modelId="{FB6E4A89-073A-4802-9EBE-FD18A9900F3B}">
      <dsp:nvSpPr>
        <dsp:cNvPr id="0" name=""/>
        <dsp:cNvSpPr/>
      </dsp:nvSpPr>
      <dsp:spPr bwMode="white">
        <a:xfrm>
          <a:off x="2848401" y="4222809"/>
          <a:ext cx="2279519" cy="144749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hemeClr val="lt1"/>
        </a:lnRef>
        <a:fillRef idx="1">
          <a:schemeClr val="accent3">
            <a:hueOff val="0"/>
            <a:satOff val="0"/>
            <a:lumOff val="0"/>
            <a:alpha val="100000"/>
          </a:schemeClr>
        </a:fillRef>
        <a:effectRef idx="0">
          <a:scrgbClr r="0" g="0" b="0"/>
        </a:effectRef>
        <a:fontRef idx="minor">
          <a:schemeClr val="lt1"/>
        </a:fontRef>
      </dsp:style>
    </dsp:sp>
    <dsp:sp modelId="{0B0FCA26-AD30-4162-BFF5-6E5ADA12CF03}">
      <dsp:nvSpPr>
        <dsp:cNvPr id="0" name=""/>
        <dsp:cNvSpPr/>
      </dsp:nvSpPr>
      <dsp:spPr bwMode="white">
        <a:xfrm>
          <a:off x="3101681" y="4463424"/>
          <a:ext cx="2279519" cy="144749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hemeClr val="accent3">
            <a:hueOff val="0"/>
            <a:satOff val="0"/>
            <a:lumOff val="0"/>
            <a:alpha val="100000"/>
          </a:schemeClr>
        </a:lnRef>
        <a:fillRef idx="1">
          <a:schemeClr val="lt1">
            <a:alpha val="90000"/>
          </a:schemeClr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600" kern="1200" dirty="0">
              <a:solidFill>
                <a:schemeClr val="dk1"/>
              </a:solidFill>
            </a:rPr>
            <a:t>Боротьба проти тероризму</a:t>
          </a:r>
          <a:endParaRPr lang="ru-RU" sz="3600" kern="1200" dirty="0">
            <a:solidFill>
              <a:schemeClr val="dk1"/>
            </a:solidFill>
          </a:endParaRPr>
        </a:p>
      </dsp:txBody>
      <dsp:txXfrm>
        <a:off x="3101681" y="4463424"/>
        <a:ext cx="2279519" cy="1447494"/>
      </dsp:txXfrm>
    </dsp:sp>
    <dsp:sp modelId="{13570674-69C0-40E2-B244-F8189B757DB2}">
      <dsp:nvSpPr>
        <dsp:cNvPr id="0" name=""/>
        <dsp:cNvSpPr/>
      </dsp:nvSpPr>
      <dsp:spPr bwMode="white">
        <a:xfrm>
          <a:off x="5634479" y="2111088"/>
          <a:ext cx="2279519" cy="144749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hemeClr val="lt1"/>
        </a:lnRef>
        <a:fillRef idx="1">
          <a:schemeClr val="accent2">
            <a:hueOff val="0"/>
            <a:satOff val="0"/>
            <a:lumOff val="0"/>
            <a:alpha val="100000"/>
          </a:schemeClr>
        </a:fillRef>
        <a:effectRef idx="0">
          <a:scrgbClr r="0" g="0" b="0"/>
        </a:effectRef>
        <a:fontRef idx="minor">
          <a:schemeClr val="lt1"/>
        </a:fontRef>
      </dsp:style>
    </dsp:sp>
    <dsp:sp modelId="{70835F34-DE9C-4EF5-A5F4-CA8979F06A67}">
      <dsp:nvSpPr>
        <dsp:cNvPr id="0" name=""/>
        <dsp:cNvSpPr/>
      </dsp:nvSpPr>
      <dsp:spPr bwMode="white">
        <a:xfrm>
          <a:off x="5887759" y="2351704"/>
          <a:ext cx="2279519" cy="144749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hemeClr val="accent2">
            <a:hueOff val="0"/>
            <a:satOff val="0"/>
            <a:lumOff val="0"/>
            <a:alpha val="100000"/>
          </a:schemeClr>
        </a:lnRef>
        <a:fillRef idx="1">
          <a:schemeClr val="lt1">
            <a:alpha val="90000"/>
          </a:schemeClr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600" kern="1200" dirty="0">
              <a:solidFill>
                <a:schemeClr val="dk1"/>
              </a:solidFill>
            </a:rPr>
            <a:t>Україно-російські відносини</a:t>
          </a:r>
          <a:endParaRPr lang="ru-RU" sz="3600" kern="1200" dirty="0">
            <a:solidFill>
              <a:schemeClr val="dk1"/>
            </a:solidFill>
          </a:endParaRPr>
        </a:p>
      </dsp:txBody>
      <dsp:txXfrm>
        <a:off x="5887759" y="2351704"/>
        <a:ext cx="2279519" cy="1447494"/>
      </dsp:txXfrm>
    </dsp:sp>
    <dsp:sp modelId="{3D2E4DFF-71FD-4C96-B8F2-FD6C7DCB2CDA}">
      <dsp:nvSpPr>
        <dsp:cNvPr id="0" name=""/>
        <dsp:cNvSpPr/>
      </dsp:nvSpPr>
      <dsp:spPr bwMode="white">
        <a:xfrm>
          <a:off x="5634479" y="4222809"/>
          <a:ext cx="2279519" cy="144749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hemeClr val="lt1"/>
        </a:lnRef>
        <a:fillRef idx="1">
          <a:schemeClr val="accent3">
            <a:hueOff val="0"/>
            <a:satOff val="0"/>
            <a:lumOff val="0"/>
            <a:alpha val="100000"/>
          </a:schemeClr>
        </a:fillRef>
        <a:effectRef idx="0">
          <a:scrgbClr r="0" g="0" b="0"/>
        </a:effectRef>
        <a:fontRef idx="minor">
          <a:schemeClr val="lt1"/>
        </a:fontRef>
      </dsp:style>
    </dsp:sp>
    <dsp:sp modelId="{2B0293DC-E50B-4851-8EA4-99CD06905596}">
      <dsp:nvSpPr>
        <dsp:cNvPr id="0" name=""/>
        <dsp:cNvSpPr/>
      </dsp:nvSpPr>
      <dsp:spPr bwMode="white">
        <a:xfrm>
          <a:off x="5887759" y="4463424"/>
          <a:ext cx="2279519" cy="144749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hemeClr val="accent3">
            <a:hueOff val="0"/>
            <a:satOff val="0"/>
            <a:lumOff val="0"/>
            <a:alpha val="100000"/>
          </a:schemeClr>
        </a:lnRef>
        <a:fillRef idx="1">
          <a:schemeClr val="lt1">
            <a:alpha val="90000"/>
          </a:schemeClr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600" kern="1200" dirty="0">
              <a:solidFill>
                <a:schemeClr val="dk1"/>
              </a:solidFill>
            </a:rPr>
            <a:t>Відносини  з державами, які виникли на теренах колишнього СРСР</a:t>
          </a:r>
          <a:endParaRPr lang="ru-RU" sz="3600" kern="1200" dirty="0">
            <a:solidFill>
              <a:schemeClr val="dk1"/>
            </a:solidFill>
          </a:endParaRPr>
        </a:p>
      </dsp:txBody>
      <dsp:txXfrm>
        <a:off x="5887759" y="4463424"/>
        <a:ext cx="2279519" cy="144749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#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srcNode" val="background"/>
                    <dgm:param type="dstNode" val="background2"/>
                    <dgm:param type="dim" val="1D"/>
                    <dgm:param type="endSty" val="noArr"/>
                    <dgm:param type="connRout" val="bend"/>
                    <dgm:param type="begPts" val="bCtr"/>
                    <dgm:param type="endPts" val="tCtr"/>
                    <dgm:param type="bendPt" val="end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srcNode" val="background2"/>
                            <dgm:param type="dstNode" val="background3"/>
                            <dgm:param type="dim" val="1D"/>
                            <dgm:param type="endSty" val="noArr"/>
                            <dgm:param type="connRout" val="bend"/>
                            <dgm:param type="begPts" val="bCtr"/>
                            <dgm:param type="endPts" val="tCtr"/>
                            <dgm:param type="bendPt" val="end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srcNode" val="background3"/>
                                        <dgm:param type="dstNode" val="background4"/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gPts" val="bCtr"/>
                                        <dgm:param type="endPts" val="tCtr"/>
                                        <dgm:param type="bendPt" val="end"/>
                                      </dgm:alg>
                                    </dgm:if>
                                    <dgm:else name="Name26">
                                      <dgm:alg type="conn">
                                        <dgm:param type="srcNode" val="background4"/>
                                        <dgm:param type="dstNode" val="background4"/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gPts" val="bCtr"/>
                                        <dgm:param type="endPts" val="tCtr"/>
                                        <dgm:param type="bendPt" val="end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/>
          <a:p>
            <a:fld id="{3B182814-5271-4E88-A3AD-21627D24D605}" type="datetimeFigureOut">
              <a:rPr lang="ru-RU" smtClean="0"/>
              <a:t>23.02.2024</a:t>
            </a:fld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125F3F7-F9BC-4B23-B918-E8D5ADF29BAB}" type="slidenum">
              <a:rPr lang="ru-RU" smtClean="0"/>
              <a:t>‹№›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82814-5271-4E88-A3AD-21627D24D605}" type="datetimeFigureOut">
              <a:rPr lang="ru-RU" smtClean="0"/>
              <a:t>23.02.2024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5F3F7-F9BC-4B23-B918-E8D5ADF29BAB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/>
          <a:p>
            <a:fld id="{3B182814-5271-4E88-A3AD-21627D24D605}" type="datetimeFigureOut">
              <a:rPr lang="ru-RU" smtClean="0"/>
              <a:t>23.02.2024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125F3F7-F9BC-4B23-B918-E8D5ADF29BAB}" type="slidenum">
              <a:rPr lang="ru-RU" smtClean="0"/>
              <a:t>‹№›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/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82814-5271-4E88-A3AD-21627D24D605}" type="datetimeFigureOut">
              <a:rPr lang="ru-RU" smtClean="0"/>
              <a:t>23.02.2024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/>
          <a:p>
            <a:fld id="{6125F3F7-F9BC-4B23-B918-E8D5ADF29BAB}" type="slidenum">
              <a:rPr lang="ru-RU" smtClean="0"/>
              <a:t>‹№›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82814-5271-4E88-A3AD-21627D24D605}" type="datetimeFigureOut">
              <a:rPr lang="ru-RU" smtClean="0"/>
              <a:t>23.02.2024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/>
          <a:p>
            <a:fld id="{6125F3F7-F9BC-4B23-B918-E8D5ADF29BAB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82814-5271-4E88-A3AD-21627D24D605}" type="datetimeFigureOut">
              <a:rPr lang="ru-RU" smtClean="0"/>
              <a:t>23.02.2024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5F3F7-F9BC-4B23-B918-E8D5ADF29BAB}" type="slidenum">
              <a:rPr lang="ru-RU" smtClean="0"/>
              <a:t>‹№›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82814-5271-4E88-A3AD-21627D24D605}" type="datetimeFigureOut">
              <a:rPr lang="ru-RU" smtClean="0"/>
              <a:t>23.02.2024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5F3F7-F9BC-4B23-B918-E8D5ADF29BAB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735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745">
              <a:defRPr sz="20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9" name="Дата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/>
          <a:p>
            <a:fld id="{3B182814-5271-4E88-A3AD-21627D24D605}" type="datetimeFigureOut">
              <a:rPr lang="ru-RU" smtClean="0"/>
              <a:t>23.02.2024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125F3F7-F9BC-4B23-B918-E8D5ADF29BAB}" type="slidenum">
              <a:rPr lang="ru-RU" smtClean="0"/>
              <a:t>‹№›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/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/>
          <a:p>
            <a:fld id="{3B182814-5271-4E88-A3AD-21627D24D605}" type="datetimeFigureOut">
              <a:rPr lang="ru-RU" smtClean="0"/>
              <a:t>23.02.2024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125F3F7-F9BC-4B23-B918-E8D5ADF29BAB}" type="slidenum">
              <a:rPr lang="ru-RU" smtClean="0"/>
              <a:t>‹№›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82814-5271-4E88-A3AD-21627D24D605}" type="datetimeFigureOut">
              <a:rPr lang="ru-RU" smtClean="0"/>
              <a:t>23.02.2024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5F3F7-F9BC-4B23-B918-E8D5ADF29BAB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82814-5271-4E88-A3AD-21627D24D605}" type="datetimeFigureOut">
              <a:rPr lang="ru-RU" smtClean="0"/>
              <a:t>23.02.2024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5F3F7-F9BC-4B23-B918-E8D5ADF29BAB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</a:lstStyle>
          <a:p>
            <a:fld id="{3B182814-5271-4E88-A3AD-21627D24D605}" type="datetimeFigureOut">
              <a:rPr lang="ru-RU" smtClean="0"/>
              <a:t>23.02.2024</a:t>
            </a:fld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</a:lstStyle>
          <a:p>
            <a:fld id="{6125F3F7-F9BC-4B23-B918-E8D5ADF29BAB}" type="slidenum">
              <a:rPr lang="ru-RU" smtClean="0"/>
              <a:t>‹№›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54610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177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990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990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990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990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71600" y="836713"/>
            <a:ext cx="7772400" cy="3168351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br>
              <a:rPr lang="en-US" b="1" dirty="0">
                <a:solidFill>
                  <a:schemeClr val="accent4">
                    <a:lumMod val="50000"/>
                  </a:schemeClr>
                </a:solidFill>
              </a:rPr>
            </a:br>
            <a:r>
              <a:rPr lang="uk-UA" b="1" dirty="0">
                <a:solidFill>
                  <a:schemeClr val="accent4">
                    <a:lumMod val="50000"/>
                  </a:schemeClr>
                </a:solidFill>
              </a:rPr>
              <a:t>«Багатовекторність зовнішньої політики України та її наслідки»</a:t>
            </a:r>
            <a:br>
              <a:rPr lang="ru-RU" dirty="0">
                <a:solidFill>
                  <a:schemeClr val="accent4">
                    <a:lumMod val="50000"/>
                  </a:schemeClr>
                </a:solidFill>
              </a:rPr>
            </a:br>
            <a:endParaRPr lang="ru-RU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0375" y="160338"/>
            <a:ext cx="4680520" cy="908720"/>
          </a:xfrm>
        </p:spPr>
        <p:txBody>
          <a:bodyPr>
            <a:normAutofit/>
          </a:bodyPr>
          <a:lstStyle/>
          <a:p>
            <a:pPr algn="ctr"/>
            <a:endParaRPr lang="ru-RU" sz="4000" b="1" dirty="0">
              <a:solidFill>
                <a:schemeClr val="tx1">
                  <a:lumMod val="85000"/>
                </a:schemeClr>
              </a:solidFill>
            </a:endParaRPr>
          </a:p>
        </p:txBody>
      </p:sp>
      <p:sp>
        <p:nvSpPr>
          <p:cNvPr id="5" name="AutoShape 2" descr="The Washington Post: США і Росія вбачають вигоду від протистояння через  конфлікт в Україні - MediaSapiens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6305" y="4125951"/>
            <a:ext cx="3746810" cy="26762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/>
              <a:t>План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uk-UA" dirty="0"/>
              <a:t>Принципи  зовнішньої політики незалежної України.</a:t>
            </a:r>
          </a:p>
          <a:p>
            <a:pPr marL="514350" indent="-514350">
              <a:buAutoNum type="arabicPeriod"/>
            </a:pPr>
            <a:r>
              <a:rPr lang="uk-UA" dirty="0"/>
              <a:t>Напрями зовнішньої політики.</a:t>
            </a:r>
          </a:p>
          <a:p>
            <a:pPr marL="514350" indent="-514350">
              <a:buAutoNum type="arabicPeriod"/>
            </a:pPr>
            <a:r>
              <a:rPr lang="uk-UA" dirty="0"/>
              <a:t>Пріоритети сучасної зовнішньої політики України</a:t>
            </a:r>
          </a:p>
          <a:p>
            <a:pPr marL="514350" indent="-514350">
              <a:buAutoNum type="arabicPeriod"/>
            </a:pPr>
            <a:endParaRPr lang="uk-UA" dirty="0"/>
          </a:p>
          <a:p>
            <a:pPr marL="514350" indent="-514350">
              <a:buAutoNum type="arabicPeriod"/>
            </a:pPr>
            <a:endParaRPr lang="uk-UA" dirty="0"/>
          </a:p>
          <a:p>
            <a:pPr marL="514350" indent="-514350">
              <a:buAutoNum type="arabicPeriod"/>
            </a:pPr>
            <a:endParaRPr lang="uk-UA" dirty="0"/>
          </a:p>
          <a:p>
            <a:pPr marL="514350" indent="-514350">
              <a:buAutoNum type="arabicPeriod"/>
            </a:pP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b="1" dirty="0"/>
              <a:t>Принципи </a:t>
            </a:r>
            <a:br>
              <a:rPr lang="uk-UA" b="1" dirty="0"/>
            </a:br>
            <a:r>
              <a:rPr lang="uk-UA" b="1" dirty="0"/>
              <a:t>зовнішньої політики України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uk-UA" dirty="0"/>
              <a:t>Послідовність, виваженість, передбачуваність</a:t>
            </a:r>
            <a:endParaRPr lang="ru-RU" dirty="0"/>
          </a:p>
          <a:p>
            <a:pPr lvl="0"/>
            <a:r>
              <a:rPr lang="uk-UA" dirty="0"/>
              <a:t>Взаємоповага, рівноправність, невтручання у внутрішні справи інших держав</a:t>
            </a:r>
            <a:endParaRPr lang="ru-RU" dirty="0"/>
          </a:p>
          <a:p>
            <a:pPr lvl="0"/>
            <a:r>
              <a:rPr lang="uk-UA" dirty="0"/>
              <a:t>Виключення територіальних претензій до інших держав</a:t>
            </a:r>
            <a:endParaRPr lang="ru-RU" dirty="0"/>
          </a:p>
          <a:p>
            <a:pPr lvl="0"/>
            <a:r>
              <a:rPr lang="uk-UA" dirty="0"/>
              <a:t>Визнання пріоритету міжнародного права</a:t>
            </a:r>
            <a:endParaRPr lang="ru-RU" dirty="0"/>
          </a:p>
          <a:p>
            <a:r>
              <a:rPr lang="uk-UA" dirty="0"/>
              <a:t>Демократизм</a:t>
            </a:r>
          </a:p>
          <a:p>
            <a:r>
              <a:rPr lang="uk-UA" dirty="0"/>
              <a:t>Миролюбство</a:t>
            </a:r>
          </a:p>
          <a:p>
            <a:r>
              <a:rPr lang="uk-UA" dirty="0"/>
              <a:t>Позаблоковий статус</a:t>
            </a:r>
          </a:p>
          <a:p>
            <a:r>
              <a:rPr lang="uk-UA" dirty="0"/>
              <a:t>Ядерне роззброєння</a:t>
            </a:r>
          </a:p>
          <a:p>
            <a:endParaRPr lang="uk-UA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260648"/>
          <a:ext cx="8229600" cy="5911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/>
              <a:t>1991-1994 рр.</a:t>
            </a:r>
            <a:br>
              <a:rPr lang="uk-UA" dirty="0"/>
            </a:br>
            <a:r>
              <a:rPr lang="uk-UA" b="1" dirty="0"/>
              <a:t>“БАЛАНС ІНТЕРЕСІВ”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uk-UA" dirty="0"/>
              <a:t>1991 – 1992 – визнання незалежності України 132 країнами світу</a:t>
            </a:r>
          </a:p>
          <a:p>
            <a:r>
              <a:rPr lang="uk-UA" dirty="0"/>
              <a:t>1991 –  вступ до СНД на правах асоційованого членства </a:t>
            </a:r>
          </a:p>
          <a:p>
            <a:r>
              <a:rPr lang="uk-UA" dirty="0"/>
              <a:t>1992 – вступ до ОБСЄ</a:t>
            </a:r>
          </a:p>
          <a:p>
            <a:r>
              <a:rPr lang="uk-UA" dirty="0"/>
              <a:t>1992 – угода з США про гуманітарне і техніко-економічне співробітництво</a:t>
            </a:r>
          </a:p>
          <a:p>
            <a:r>
              <a:rPr lang="uk-UA" dirty="0"/>
              <a:t>1992 – угода з </a:t>
            </a:r>
            <a:r>
              <a:rPr lang="uk-UA" dirty="0" err="1"/>
              <a:t>рф</a:t>
            </a:r>
            <a:r>
              <a:rPr lang="uk-UA" dirty="0"/>
              <a:t>  про подвійний контроль над Чорноморським флотом на 5 років</a:t>
            </a:r>
            <a:endParaRPr lang="ru-RU" dirty="0"/>
          </a:p>
        </p:txBody>
      </p:sp>
      <p:sp>
        <p:nvSpPr>
          <p:cNvPr id="20482" name="AutoShape 2" descr="Леонид Кравчу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20484" name="AutoShape 4" descr="Леонид Кравчу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20486" name="AutoShape 6" descr="Леонид Кравчу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20488" name="Picture 8" descr="Леонид Кравчук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60648"/>
            <a:ext cx="2638612" cy="14842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5842" name="Picture 2" descr="Співдружність Незалежних Держав — Вікіпеді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56992"/>
            <a:ext cx="5063573" cy="3168352"/>
          </a:xfrm>
          <a:prstGeom prst="rect">
            <a:avLst/>
          </a:prstGeom>
          <a:noFill/>
        </p:spPr>
      </p:pic>
      <p:sp>
        <p:nvSpPr>
          <p:cNvPr id="35844" name="AutoShape 4" descr="Співдружність Незалежних Держав — Вікіпеді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35846" name="AutoShape 6" descr="Співдружність Незалежних Держав — Вікіпеді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35848" name="Picture 8" descr="https://upload.wikimedia.org/wikipedia/commons/thumb/b/bf/RIAN_archive_41059_CIS_heads_of_state.jpg/300px-RIAN_archive_41059_CIS_heads_of_stat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19" y="260648"/>
            <a:ext cx="4839879" cy="2952328"/>
          </a:xfrm>
          <a:prstGeom prst="rect">
            <a:avLst/>
          </a:prstGeom>
          <a:noFill/>
        </p:spPr>
      </p:pic>
      <p:pic>
        <p:nvPicPr>
          <p:cNvPr id="35850" name="Picture 10" descr="Росія витісняє ОБСЄ з України: заблоковано ще одну місію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2348880"/>
            <a:ext cx="3761656" cy="250254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sz="4400" dirty="0"/>
              <a:t>1994-2004</a:t>
            </a:r>
            <a:br>
              <a:rPr lang="uk-UA" sz="4400" dirty="0"/>
            </a:br>
            <a:r>
              <a:rPr lang="uk-UA" sz="3100" b="1" dirty="0"/>
              <a:t>“СТРАТЕГІЯ БАГАТОВЕКТОРНОЇ ПОЛІТИКИ</a:t>
            </a:r>
            <a:r>
              <a:rPr lang="uk-UA" b="1" dirty="0"/>
              <a:t>”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      </a:t>
            </a:r>
            <a:r>
              <a:rPr lang="uk-UA" dirty="0"/>
              <a:t>1994 – Будапештський меморандум, ядерне роззброєння</a:t>
            </a:r>
          </a:p>
          <a:p>
            <a:r>
              <a:rPr lang="uk-UA" dirty="0"/>
              <a:t>1994 – програма НАТО </a:t>
            </a:r>
            <a:r>
              <a:rPr lang="uk-UA" dirty="0" err="1"/>
              <a:t>“Партнерство</a:t>
            </a:r>
            <a:r>
              <a:rPr lang="uk-UA" dirty="0"/>
              <a:t> заради </a:t>
            </a:r>
            <a:r>
              <a:rPr lang="uk-UA" dirty="0" err="1"/>
              <a:t>миру”</a:t>
            </a:r>
            <a:r>
              <a:rPr lang="uk-UA" dirty="0"/>
              <a:t>,  Угода про партнерство і співробітництво між Україною та ЄС. </a:t>
            </a:r>
          </a:p>
          <a:p>
            <a:r>
              <a:rPr lang="uk-UA" dirty="0"/>
              <a:t>1995 – вступ України до Ради Європи</a:t>
            </a:r>
          </a:p>
          <a:p>
            <a:r>
              <a:rPr lang="uk-UA" dirty="0"/>
              <a:t>1996 – створення ГУАМ </a:t>
            </a:r>
            <a:endParaRPr lang="ru-RU" dirty="0"/>
          </a:p>
          <a:p>
            <a:r>
              <a:rPr lang="uk-UA" dirty="0"/>
              <a:t>1997 - Договір «Про дружбу, співробітництво і партнерство між Україною і російською федерацією”</a:t>
            </a:r>
          </a:p>
          <a:p>
            <a:r>
              <a:rPr lang="uk-UA" dirty="0"/>
              <a:t>2001 – співробітництво з США в боротьбі з тероризмом</a:t>
            </a:r>
          </a:p>
          <a:p>
            <a:r>
              <a:rPr lang="uk-UA" dirty="0"/>
              <a:t>2003 – визначення України як країни-сусіда ЄС.</a:t>
            </a:r>
            <a:endParaRPr lang="ru-RU" dirty="0"/>
          </a:p>
          <a:p>
            <a:r>
              <a:rPr lang="uk-UA" dirty="0"/>
              <a:t>2003  - конфлікт з </a:t>
            </a:r>
            <a:r>
              <a:rPr lang="uk-UA" dirty="0" err="1"/>
              <a:t>рф</a:t>
            </a:r>
            <a:r>
              <a:rPr lang="uk-UA" dirty="0"/>
              <a:t> за о. </a:t>
            </a:r>
            <a:r>
              <a:rPr lang="uk-UA" dirty="0" err="1"/>
              <a:t>Тузла</a:t>
            </a:r>
            <a:endParaRPr lang="uk-UA" dirty="0"/>
          </a:p>
          <a:p>
            <a:endParaRPr lang="ru-RU" dirty="0"/>
          </a:p>
        </p:txBody>
      </p:sp>
      <p:sp>
        <p:nvSpPr>
          <p:cNvPr id="5122" name="AutoShape 2" descr="Организация за демократию и экономическое развитие - ГУАМ – GUA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18434" name="Picture 2" descr="Leonid Kuchm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98023"/>
            <a:ext cx="1259631" cy="17319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8916" name="Picture 4" descr="Рада Європи — Вікіпеді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196752"/>
            <a:ext cx="3528392" cy="2067050"/>
          </a:xfrm>
          <a:prstGeom prst="rect">
            <a:avLst/>
          </a:prstGeom>
          <a:noFill/>
        </p:spPr>
      </p:pic>
      <p:sp>
        <p:nvSpPr>
          <p:cNvPr id="38918" name="AutoShape 6" descr="Организация за демократию и экономическое развитие - ГУАМ – GUA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38920" name="Picture 8" descr="Организация за демократию и экономическое развитие - ГУАМ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3645024"/>
            <a:ext cx="5891555" cy="151216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38922" name="AutoShape 10" descr="Україна – НАТО: партнерство заради миру! | КОБЮ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38924" name="AutoShape 12" descr="Україна – НАТО: партнерство заради миру! | КОБЮ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38926" name="Picture 14" descr="загружено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548680"/>
            <a:ext cx="3810000" cy="1905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6016" y="2924944"/>
            <a:ext cx="4114800" cy="3456384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algn="just"/>
            <a:br>
              <a:rPr lang="ru-RU" sz="2000" dirty="0">
                <a:effectLst/>
              </a:rPr>
            </a:br>
            <a:br>
              <a:rPr lang="ru-RU" sz="2000" dirty="0">
                <a:effectLst/>
              </a:rPr>
            </a:br>
            <a:br>
              <a:rPr lang="ru-RU" sz="2000" dirty="0">
                <a:effectLst/>
              </a:rPr>
            </a:br>
            <a:r>
              <a:rPr lang="ru-RU" sz="2400" dirty="0">
                <a:effectLst/>
              </a:rPr>
              <a:t>На </a:t>
            </a:r>
            <a:r>
              <a:rPr lang="ru-RU" sz="2400" dirty="0" err="1">
                <a:effectLst/>
              </a:rPr>
              <a:t>озброєнні</a:t>
            </a:r>
            <a:r>
              <a:rPr lang="ru-RU" sz="2400" dirty="0">
                <a:effectLst/>
              </a:rPr>
              <a:t> </a:t>
            </a:r>
            <a:r>
              <a:rPr lang="ru-RU" sz="2400" dirty="0" err="1">
                <a:effectLst/>
              </a:rPr>
              <a:t>військових</a:t>
            </a:r>
            <a:r>
              <a:rPr lang="ru-RU" sz="2400" dirty="0">
                <a:effectLst/>
              </a:rPr>
              <a:t> </a:t>
            </a:r>
            <a:r>
              <a:rPr lang="ru-RU" sz="2400" dirty="0" err="1">
                <a:effectLst/>
              </a:rPr>
              <a:t>формувань</a:t>
            </a:r>
            <a:r>
              <a:rPr lang="ru-RU" sz="2400" dirty="0">
                <a:effectLst/>
              </a:rPr>
              <a:t> в </a:t>
            </a:r>
            <a:r>
              <a:rPr lang="ru-RU" sz="2400" dirty="0" err="1">
                <a:effectLst/>
              </a:rPr>
              <a:t>Україні</a:t>
            </a:r>
            <a:r>
              <a:rPr lang="ru-RU" sz="2400" dirty="0">
                <a:effectLst/>
              </a:rPr>
              <a:t> </a:t>
            </a:r>
            <a:r>
              <a:rPr lang="ru-RU" sz="2400" dirty="0" err="1">
                <a:effectLst/>
              </a:rPr>
              <a:t>знаходилося</a:t>
            </a:r>
            <a:r>
              <a:rPr lang="ru-RU" sz="2400" dirty="0">
                <a:effectLst/>
              </a:rPr>
              <a:t> 176 </a:t>
            </a:r>
            <a:r>
              <a:rPr lang="ru-RU" sz="2400" dirty="0" err="1">
                <a:effectLst/>
              </a:rPr>
              <a:t>міжконти-нентальних</a:t>
            </a:r>
            <a:r>
              <a:rPr lang="ru-RU" sz="2400" dirty="0">
                <a:effectLst/>
              </a:rPr>
              <a:t> </a:t>
            </a:r>
            <a:r>
              <a:rPr lang="ru-RU" sz="2400" dirty="0" err="1">
                <a:effectLst/>
              </a:rPr>
              <a:t>балістичних</a:t>
            </a:r>
            <a:r>
              <a:rPr lang="ru-RU" sz="2400" dirty="0">
                <a:effectLst/>
              </a:rPr>
              <a:t> ракет, 40 </a:t>
            </a:r>
            <a:r>
              <a:rPr lang="ru-RU" sz="2400" dirty="0" err="1">
                <a:effectLst/>
              </a:rPr>
              <a:t>бомбардуваль-ників</a:t>
            </a:r>
            <a:r>
              <a:rPr lang="ru-RU" sz="2400" dirty="0">
                <a:effectLst/>
              </a:rPr>
              <a:t>  </a:t>
            </a:r>
            <a:r>
              <a:rPr lang="ru-RU" sz="2400" dirty="0" err="1">
                <a:effectLst/>
              </a:rPr>
              <a:t>з</a:t>
            </a:r>
            <a:r>
              <a:rPr lang="ru-RU" sz="2400" dirty="0">
                <a:effectLst/>
              </a:rPr>
              <a:t> 500 </a:t>
            </a:r>
            <a:r>
              <a:rPr lang="ru-RU" sz="2400" dirty="0" err="1">
                <a:effectLst/>
              </a:rPr>
              <a:t>крилатими</a:t>
            </a:r>
            <a:r>
              <a:rPr lang="ru-RU" sz="2400" dirty="0">
                <a:effectLst/>
              </a:rPr>
              <a:t>  ракетами. </a:t>
            </a:r>
            <a:r>
              <a:rPr lang="uk-UA" sz="2400" dirty="0">
                <a:effectLst/>
              </a:rPr>
              <a:t>Я</a:t>
            </a:r>
            <a:r>
              <a:rPr lang="ru-RU" sz="2400" dirty="0" err="1">
                <a:effectLst/>
              </a:rPr>
              <a:t>дерні</a:t>
            </a:r>
            <a:r>
              <a:rPr lang="ru-RU" sz="2400" dirty="0">
                <a:effectLst/>
              </a:rPr>
              <a:t> </a:t>
            </a:r>
            <a:r>
              <a:rPr lang="ru-RU" sz="2400" dirty="0" err="1">
                <a:effectLst/>
              </a:rPr>
              <a:t>боєзаряди</a:t>
            </a:r>
            <a:r>
              <a:rPr lang="ru-RU" sz="2400" dirty="0">
                <a:effectLst/>
              </a:rPr>
              <a:t> </a:t>
            </a:r>
            <a:r>
              <a:rPr lang="ru-RU" sz="2400" dirty="0" err="1">
                <a:effectLst/>
              </a:rPr>
              <a:t>складали</a:t>
            </a:r>
            <a:r>
              <a:rPr lang="ru-RU" sz="2400" dirty="0">
                <a:effectLst/>
              </a:rPr>
              <a:t> </a:t>
            </a:r>
            <a:r>
              <a:rPr lang="uk-UA" sz="2400" dirty="0">
                <a:effectLst/>
              </a:rPr>
              <a:t>біля 6 тисяч одиниць</a:t>
            </a:r>
            <a:endParaRPr lang="ru-RU" sz="2400" dirty="0">
              <a:effectLst/>
            </a:endParaRPr>
          </a:p>
        </p:txBody>
      </p:sp>
      <p:pic>
        <p:nvPicPr>
          <p:cNvPr id="4" name="Рисунок 3" descr="C:\Users\user\Desktop\Будапештський_меморандум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32656"/>
            <a:ext cx="3600400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user\Desktop\ту2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332656"/>
            <a:ext cx="3347776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user\Desktop\пионер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3212976"/>
            <a:ext cx="4032448" cy="2886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/>
              <a:t>Пробна війна: о. </a:t>
            </a:r>
            <a:r>
              <a:rPr lang="uk-UA" dirty="0" err="1"/>
              <a:t>Тузла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7890" name="AutoShape 2" descr="Висновок Ради Європи до доопрацьованого законопроекту про місто Київ —  столицю України | Рада Європ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37892" name="AutoShape 4" descr="Висновок Ради Європи до доопрацьованого законопроекту про місто Київ —  столицю України | Рада Європ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37894" name="AutoShape 6" descr="Висновок Ради Європи до доопрацьованого законопроекту про місто Київ —  столицю України | Рада Європ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37896" name="Picture 8" descr="https://i0.wp.com/df.news/wp-content/uploads/2021/03/abbc83d8-798d-47c4-aeec-c05b68259c4e_w1597_n_r1_st.jpg?resize=766%2C431&amp;ssl=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700808"/>
            <a:ext cx="8319966" cy="468133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/>
              <a:t>2005-2010 рр.</a:t>
            </a:r>
            <a:br>
              <a:rPr lang="uk-UA" dirty="0"/>
            </a:br>
            <a:r>
              <a:rPr lang="uk-UA" sz="3300" b="1" dirty="0" err="1"/>
              <a:t>“Курс</a:t>
            </a:r>
            <a:r>
              <a:rPr lang="uk-UA" sz="3300" b="1" dirty="0"/>
              <a:t> на євроатлантичну </a:t>
            </a:r>
            <a:r>
              <a:rPr lang="uk-UA" sz="3300" b="1" dirty="0" err="1"/>
              <a:t>інтеграцію”</a:t>
            </a:r>
            <a:endParaRPr lang="ru-RU" sz="33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2005р. – Україна підписала Болонську конвенцію про підведення системи освіти України під європейські стандарти</a:t>
            </a:r>
          </a:p>
          <a:p>
            <a:r>
              <a:rPr lang="uk-UA" dirty="0"/>
              <a:t>2005 р.  - Україна була визнана державою з ринковою економікою</a:t>
            </a:r>
          </a:p>
          <a:p>
            <a:r>
              <a:rPr lang="uk-UA" dirty="0"/>
              <a:t>2005 – 2009  - газові конфлікти з </a:t>
            </a:r>
            <a:r>
              <a:rPr lang="uk-UA" dirty="0" err="1"/>
              <a:t>рф</a:t>
            </a:r>
            <a:endParaRPr lang="uk-UA" dirty="0"/>
          </a:p>
          <a:p>
            <a:r>
              <a:rPr lang="uk-UA" dirty="0"/>
              <a:t>2009 – вирішення конфлікту з Румунією за </a:t>
            </a:r>
            <a:r>
              <a:rPr lang="uk-UA" dirty="0" err="1"/>
              <a:t>о.Зміїний</a:t>
            </a:r>
            <a:endParaRPr lang="uk-UA" dirty="0"/>
          </a:p>
          <a:p>
            <a:r>
              <a:rPr lang="uk-UA" dirty="0"/>
              <a:t>2010 – вступ до СОТ</a:t>
            </a:r>
          </a:p>
          <a:p>
            <a:endParaRPr lang="ru-RU" dirty="0"/>
          </a:p>
        </p:txBody>
      </p:sp>
      <p:pic>
        <p:nvPicPr>
          <p:cNvPr id="14338" name="Picture 2" descr="https://upload.wikimedia.org/wikipedia/commons/thumb/6/67/Viktor_Yushchenko_by_Tasnimnews_01_%28cropped%29.jpg/240px-Viktor_Yushchenko_by_Tasnimnews_01_%28cropped%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0"/>
            <a:ext cx="1259857" cy="17008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upload.wikimedia.org/wikipedia/commons/thumb/2/2c/%D0%A2%D1%80%D0%B0%D0%BD%D0%B7%D0%B8%D1%82_%D0%B3%D0%B0%D0%B7%D1%83_%D0%A0%D0%BE%D1%81%D1%96%D1%8F-%D0%84%D0%B2%D1%80%D0%BE%D0%BF%D0%B0.png/300px-%D0%A2%D1%80%D0%B0%D0%BD%D0%B7%D0%B8%D1%82_%D0%B3%D0%B0%D0%B7%D1%83_%D0%A0%D0%BE%D1%81%D1%96%D1%8F-%D0%84%D0%B2%D1%80%D0%BE%D0%BF%D0%B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32656"/>
            <a:ext cx="4024924" cy="4494500"/>
          </a:xfrm>
          <a:prstGeom prst="rect">
            <a:avLst/>
          </a:prstGeom>
          <a:noFill/>
        </p:spPr>
      </p:pic>
      <p:pic>
        <p:nvPicPr>
          <p:cNvPr id="5" name="Picture 2" descr="ЄС створює новий суд у рамках СОТ, щоб обійти блокаду США – експерт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404665"/>
            <a:ext cx="3059832" cy="2613988"/>
          </a:xfrm>
          <a:prstGeom prst="rect">
            <a:avLst/>
          </a:prstGeom>
          <a:noFill/>
        </p:spPr>
      </p:pic>
      <p:pic>
        <p:nvPicPr>
          <p:cNvPr id="6" name="Picture 2" descr="Зміїний (острів) — Вікіпедія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095541"/>
            <a:ext cx="3446257" cy="3762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2010 - 2014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2010 р. </a:t>
            </a:r>
            <a:r>
              <a:rPr lang="uk-UA" b="1" dirty="0"/>
              <a:t>– </a:t>
            </a:r>
            <a:r>
              <a:rPr lang="uk-UA" dirty="0"/>
              <a:t>Харківські угоди між Україною та </a:t>
            </a:r>
            <a:r>
              <a:rPr lang="uk-UA" dirty="0" err="1"/>
              <a:t>рф</a:t>
            </a:r>
            <a:r>
              <a:rPr lang="uk-UA" dirty="0"/>
              <a:t> </a:t>
            </a:r>
            <a:endParaRPr lang="en-US" dirty="0"/>
          </a:p>
          <a:p>
            <a:r>
              <a:rPr lang="en-US" dirty="0"/>
              <a:t>2011 – </a:t>
            </a:r>
            <a:r>
              <a:rPr lang="uk-UA" dirty="0"/>
              <a:t>курс на асоціацію з ЄС</a:t>
            </a:r>
          </a:p>
          <a:p>
            <a:r>
              <a:rPr lang="uk-UA" dirty="0"/>
              <a:t>2013 – відмова від асоціації з ЄС</a:t>
            </a:r>
            <a:endParaRPr lang="ru-RU" dirty="0"/>
          </a:p>
        </p:txBody>
      </p:sp>
      <p:pic>
        <p:nvPicPr>
          <p:cNvPr id="2050" name="Picture 2" descr="https://upload.wikimedia.org/wikipedia/commons/thumb/7/77/Dmitry_Medvedev_in_Kharkov_-_21_April_2010-4.jpeg/250px-Dmitry_Medvedev_in_Kharkov_-_21_April_2010-4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5" y="3845724"/>
            <a:ext cx="4032448" cy="2693675"/>
          </a:xfrm>
          <a:prstGeom prst="rect">
            <a:avLst/>
          </a:prstGeom>
          <a:noFill/>
        </p:spPr>
      </p:pic>
      <p:sp>
        <p:nvSpPr>
          <p:cNvPr id="2052" name="AutoShape 4" descr="Україна не підписала Угоду про асоціацію з ЄС - BBC News Україн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2054" name="AutoShape 6" descr="Україна не підписала Угоду про асоціацію з ЄС - BBC News Україн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2056" name="Picture 8" descr="Віктор Янукович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3933056"/>
            <a:ext cx="4191789" cy="235788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2014-2019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uk-UA" dirty="0"/>
          </a:p>
          <a:p>
            <a:pPr>
              <a:buNone/>
            </a:pPr>
            <a:r>
              <a:rPr lang="uk-UA" dirty="0"/>
              <a:t>2014 – анексія </a:t>
            </a:r>
            <a:r>
              <a:rPr lang="uk-UA" dirty="0" err="1"/>
              <a:t>рф</a:t>
            </a:r>
            <a:r>
              <a:rPr lang="uk-UA" dirty="0"/>
              <a:t>  Криму, частини Донецької та Луганської областей, початок  гібридної війни на Сході України </a:t>
            </a:r>
          </a:p>
          <a:p>
            <a:pPr>
              <a:buNone/>
            </a:pPr>
            <a:r>
              <a:rPr lang="uk-UA" dirty="0"/>
              <a:t>2014, 2015  - Мінські угоди </a:t>
            </a:r>
          </a:p>
          <a:p>
            <a:pPr>
              <a:buNone/>
            </a:pPr>
            <a:r>
              <a:rPr lang="uk-UA" dirty="0"/>
              <a:t>23.12.2014 – скасовано позаблоковий статус України </a:t>
            </a:r>
          </a:p>
          <a:p>
            <a:pPr>
              <a:buNone/>
            </a:pPr>
            <a:r>
              <a:rPr lang="uk-UA" dirty="0"/>
              <a:t>2017 – угода про асоціацію з ЄС</a:t>
            </a:r>
          </a:p>
          <a:p>
            <a:pPr>
              <a:buNone/>
            </a:pPr>
            <a:r>
              <a:rPr lang="uk-UA" dirty="0"/>
              <a:t>2018 – вихід України з СНД</a:t>
            </a:r>
            <a:endParaRPr lang="ru-RU" dirty="0"/>
          </a:p>
        </p:txBody>
      </p:sp>
      <p:pic>
        <p:nvPicPr>
          <p:cNvPr id="11266" name="Picture 2" descr="Петро Олексійович Порошенк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3" y="0"/>
            <a:ext cx="1425691" cy="19888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1746" name="Picture 2" descr="https://upload.wikimedia.org/wikipedia/commons/1/1b/Donetsk_and_Luhansk_People%27s_Republics_u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4464496" cy="6315102"/>
          </a:xfrm>
          <a:prstGeom prst="rect">
            <a:avLst/>
          </a:prstGeom>
          <a:noFill/>
        </p:spPr>
      </p:pic>
      <p:pic>
        <p:nvPicPr>
          <p:cNvPr id="31748" name="Picture 4" descr="https://upload.wikimedia.org/wikipedia/commons/thumb/f/fb/Minsk_Protocol.svg/237px-Minsk_Protocol.sv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8386" y="1772816"/>
            <a:ext cx="3478815" cy="38164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/>
              <a:t>Країни ЄС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9698" name="Picture 2" descr="Map (clickable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32656"/>
            <a:ext cx="5023726" cy="4641923"/>
          </a:xfrm>
          <a:prstGeom prst="rect">
            <a:avLst/>
          </a:prstGeom>
          <a:noFill/>
        </p:spPr>
      </p:pic>
      <p:pic>
        <p:nvPicPr>
          <p:cNvPr id="5" name="Picture 4" descr="Безвіз у деякі країни можуть скасувати, - МЗС України | Волинь 24 ..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573016"/>
            <a:ext cx="4132411" cy="2564946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uk-UA" dirty="0"/>
            </a:br>
            <a:br>
              <a:rPr lang="uk-UA" dirty="0"/>
            </a:br>
            <a:br>
              <a:rPr lang="uk-UA" dirty="0"/>
            </a:br>
            <a:br>
              <a:rPr lang="uk-UA" dirty="0"/>
            </a:br>
            <a:br>
              <a:rPr lang="uk-UA" dirty="0"/>
            </a:br>
            <a:r>
              <a:rPr lang="uk-UA" dirty="0"/>
              <a:t>2019-2022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uk-UA" dirty="0"/>
              <a:t>10.11.2021 –  Хартія стратегічного партнерства </a:t>
            </a:r>
            <a:r>
              <a:rPr lang="uk-UA" dirty="0" err="1"/>
              <a:t>США-Україна</a:t>
            </a:r>
            <a:endParaRPr lang="uk-UA" dirty="0"/>
          </a:p>
          <a:p>
            <a:r>
              <a:rPr lang="uk-UA" dirty="0"/>
              <a:t>21.02.2022 – </a:t>
            </a:r>
            <a:r>
              <a:rPr lang="uk-UA" dirty="0" err="1"/>
              <a:t>рф</a:t>
            </a:r>
            <a:r>
              <a:rPr lang="uk-UA" dirty="0"/>
              <a:t> визнала незалежність ЛДНР </a:t>
            </a:r>
          </a:p>
          <a:p>
            <a:r>
              <a:rPr lang="uk-UA" dirty="0"/>
              <a:t>24.02.2022 – </a:t>
            </a:r>
            <a:r>
              <a:rPr lang="uk-UA" dirty="0" err="1"/>
              <a:t>рф</a:t>
            </a:r>
            <a:r>
              <a:rPr lang="uk-UA" dirty="0"/>
              <a:t> оголосила війну Україні. Розрив відносин між Україною та </a:t>
            </a:r>
            <a:r>
              <a:rPr lang="uk-UA" dirty="0" err="1"/>
              <a:t>рф</a:t>
            </a:r>
            <a:r>
              <a:rPr lang="uk-UA" dirty="0"/>
              <a:t>. Початок широкомасштабного вторгнення російських військ на територію України.</a:t>
            </a:r>
          </a:p>
          <a:p>
            <a:r>
              <a:rPr lang="uk-UA" dirty="0"/>
              <a:t>1.10.2022 – закон США про ленд-ліз для України</a:t>
            </a:r>
          </a:p>
          <a:p>
            <a:endParaRPr lang="uk-UA" dirty="0"/>
          </a:p>
          <a:p>
            <a:endParaRPr lang="uk-UA" dirty="0"/>
          </a:p>
          <a:p>
            <a:endParaRPr lang="ru-RU" dirty="0"/>
          </a:p>
        </p:txBody>
      </p:sp>
      <p:pic>
        <p:nvPicPr>
          <p:cNvPr id="8194" name="Picture 2" descr="Зеленський Володимир Олександрови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0"/>
            <a:ext cx="1656184" cy="16561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23 </a:t>
            </a:r>
            <a:r>
              <a:rPr lang="ru-RU" dirty="0" err="1"/>
              <a:t>червня</a:t>
            </a:r>
            <a:r>
              <a:rPr lang="ru-RU" dirty="0"/>
              <a:t> 2022  - </a:t>
            </a:r>
            <a:r>
              <a:rPr lang="ru-RU" dirty="0" err="1"/>
              <a:t>надання</a:t>
            </a:r>
            <a:r>
              <a:rPr lang="ru-RU" dirty="0"/>
              <a:t> </a:t>
            </a:r>
            <a:r>
              <a:rPr lang="ru-RU" dirty="0" err="1"/>
              <a:t>Україні</a:t>
            </a:r>
            <a:r>
              <a:rPr lang="ru-RU" dirty="0"/>
              <a:t> статусу</a:t>
            </a:r>
          </a:p>
          <a:p>
            <a:pPr marL="0" indent="0">
              <a:buNone/>
            </a:pPr>
            <a:r>
              <a:rPr lang="ru-RU" dirty="0"/>
              <a:t>кандидата на членство в </a:t>
            </a:r>
            <a:r>
              <a:rPr lang="ru-RU" b="1" dirty="0"/>
              <a:t>ЄС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34818" name="AutoShape 2" descr="Украина и ЕС начинают пересмотр торговой части Соглашения об ассоциации |  Экономическая правд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34820" name="Picture 4" descr="Європейський соціально-економічний комітет підтримав надання Україні статусу кандидата в ЄС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2852936"/>
            <a:ext cx="5667375" cy="32385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51920" y="404664"/>
            <a:ext cx="4906888" cy="1863080"/>
          </a:xfrm>
        </p:spPr>
        <p:txBody>
          <a:bodyPr>
            <a:normAutofit fontScale="90000"/>
          </a:bodyPr>
          <a:lstStyle/>
          <a:p>
            <a:br>
              <a:rPr lang="uk-UA" sz="3100" dirty="0"/>
            </a:br>
            <a:br>
              <a:rPr lang="uk-UA" sz="3100" dirty="0"/>
            </a:br>
            <a:br>
              <a:rPr lang="uk-UA" sz="3100" dirty="0"/>
            </a:br>
            <a:br>
              <a:rPr lang="uk-UA" sz="3100" dirty="0"/>
            </a:br>
            <a:br>
              <a:rPr lang="uk-UA" sz="3100" dirty="0"/>
            </a:br>
            <a:r>
              <a:rPr lang="uk-UA" sz="3100" dirty="0"/>
              <a:t>30 вересня 2022  - </a:t>
            </a:r>
            <a:br>
              <a:rPr lang="uk-UA" sz="3100" dirty="0"/>
            </a:br>
            <a:r>
              <a:rPr lang="uk-UA" sz="3100" dirty="0"/>
              <a:t>Україна подала заявку на вступ до НАТО</a:t>
            </a:r>
            <a:br>
              <a:rPr lang="uk-UA" dirty="0"/>
            </a:br>
            <a:endParaRPr lang="ru-RU" dirty="0"/>
          </a:p>
        </p:txBody>
      </p:sp>
      <p:pic>
        <p:nvPicPr>
          <p:cNvPr id="33794" name="Picture 2" descr="https://upload.wikimedia.org/wikipedia/commons/thumb/2/22/Ukraine_%E2%80%93_NATO_Commission_chaired_by_Petro_Poroshenko_%282017-07-10%29_48.jpg/300px-Ukraine_%E2%80%93_NATO_Commission_chaired_by_Petro_Poroshenko_%282017-07-10%29_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3600400" cy="2400267"/>
          </a:xfrm>
          <a:prstGeom prst="rect">
            <a:avLst/>
          </a:prstGeom>
          <a:noFill/>
        </p:spPr>
      </p:pic>
      <p:pic>
        <p:nvPicPr>
          <p:cNvPr id="33796" name="Picture 4" descr="&amp;quot;Країна та армія &amp;quot;натівського&amp;quot; стандарту&amp;quot;: 5 питань про заявку України на вступ до НАТО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636912"/>
            <a:ext cx="6912768" cy="3888432"/>
          </a:xfrm>
          <a:prstGeom prst="rect">
            <a:avLst/>
          </a:prstGeom>
          <a:noFill/>
        </p:spPr>
      </p:pic>
      <p:sp>
        <p:nvSpPr>
          <p:cNvPr id="33798" name="AutoShape 6" descr="Украина и ЕС начинают пересмотр торговой части Соглашения об ассоциации |  Экономическая правд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33800" name="AutoShape 8" descr="Украина и ЕС начинают пересмотр торговой части Соглашения об ассоциации |  Экономическая правд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uk-UA" dirty="0"/>
              <a:t>Пріоритети сучасної зовнішньої політики України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Збереження суверенітету і територіальної цілісності України</a:t>
            </a:r>
          </a:p>
          <a:p>
            <a:r>
              <a:rPr lang="uk-UA" dirty="0"/>
              <a:t>Протидія агресивній політиці </a:t>
            </a:r>
            <a:r>
              <a:rPr lang="uk-UA" dirty="0" err="1"/>
              <a:t>рф</a:t>
            </a:r>
            <a:endParaRPr lang="uk-UA" dirty="0"/>
          </a:p>
          <a:p>
            <a:r>
              <a:rPr lang="uk-UA" dirty="0"/>
              <a:t>Курс на членство в ЄС і НАТО</a:t>
            </a:r>
          </a:p>
          <a:p>
            <a:r>
              <a:rPr lang="uk-UA" dirty="0"/>
              <a:t>Захист прав та інтересів громадян за кордоном</a:t>
            </a:r>
          </a:p>
          <a:p>
            <a:r>
              <a:rPr lang="uk-UA" dirty="0"/>
              <a:t>Економічне співробітництво з країнами світу</a:t>
            </a:r>
          </a:p>
          <a:p>
            <a:r>
              <a:rPr lang="uk-UA" dirty="0"/>
              <a:t>Залучення іноземних інвестицій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87824" y="253536"/>
            <a:ext cx="5698976" cy="1143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uk-UA" sz="3200" b="1" dirty="0"/>
              <a:t>Дмитро </a:t>
            </a:r>
            <a:r>
              <a:rPr lang="uk-UA" sz="3200" b="1" dirty="0" err="1"/>
              <a:t>Кулеба</a:t>
            </a:r>
            <a:r>
              <a:rPr lang="uk-UA" sz="3200" b="1" dirty="0"/>
              <a:t> – міністр закордонних справ </a:t>
            </a:r>
            <a:r>
              <a:rPr lang="uk-UA" sz="3200" b="1" dirty="0" err="1"/>
              <a:t>УКраїни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6626" name="AutoShape 2" descr="https://armyinform.com.ua/wp-content/uploads/2020/03/mzs-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26628" name="AutoShape 4" descr="https://armyinform.com.ua/wp-content/uploads/2020/03/mzs-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26630" name="AutoShape 6" descr="https://armyinform.com.ua/wp-content/uploads/2020/03/mzs-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26632" name="Picture 8" descr="https://img.pravda.com/images/doc/e/3/e319b2d-mzs--mfa.gov.ua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2636912"/>
            <a:ext cx="6572250" cy="3686176"/>
          </a:xfrm>
          <a:prstGeom prst="rect">
            <a:avLst/>
          </a:prstGeom>
          <a:noFill/>
        </p:spPr>
      </p:pic>
      <p:pic>
        <p:nvPicPr>
          <p:cNvPr id="26634" name="Picture 10" descr="Міністр закордонних справ Дмитро Кулеба (cropped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0"/>
            <a:ext cx="2095500" cy="30099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b="1" dirty="0"/>
              <a:t>Напружені  міжнародні відносини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8674" name="Picture 2" descr="У росії ухвалили кілька законів, покликаних поставити економіку на сильнішу військову основу. Це говорить про те, що кремль готується до затяжної війни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3" y="1832001"/>
            <a:ext cx="3096344" cy="1741015"/>
          </a:xfrm>
          <a:prstGeom prst="rect">
            <a:avLst/>
          </a:prstGeom>
          <a:noFill/>
        </p:spPr>
      </p:pic>
      <p:sp>
        <p:nvSpPr>
          <p:cNvPr id="28676" name="AutoShape 4" descr="В Білорусь прилетіли російські генерали та урядовий VIP-борт – ЗМІ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28678" name="AutoShape 6" descr="В Білорусь прилетіли російські генерали та урядовий VIP-борт – ЗМІ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28680" name="Picture 8" descr="В Білорусь прилетіли російські генерали та урядовий VIP-борт – ЗМІ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1844824"/>
            <a:ext cx="2736304" cy="1824203"/>
          </a:xfrm>
          <a:prstGeom prst="rect">
            <a:avLst/>
          </a:prstGeom>
          <a:noFill/>
        </p:spPr>
      </p:pic>
      <p:sp>
        <p:nvSpPr>
          <p:cNvPr id="28682" name="AutoShape 10" descr="Флаг Китая — Википеди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28684" name="AutoShape 12" descr="Флаг Китая — Википеди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28688" name="Picture 16" descr="Флаг Северной Кореи (КНДР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4077072"/>
            <a:ext cx="2016224" cy="2016224"/>
          </a:xfrm>
          <a:prstGeom prst="rect">
            <a:avLst/>
          </a:prstGeom>
          <a:noFill/>
        </p:spPr>
      </p:pic>
      <p:pic>
        <p:nvPicPr>
          <p:cNvPr id="28690" name="Picture 18" descr="Прапор Ірану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280" y="1772816"/>
            <a:ext cx="2051720" cy="2051720"/>
          </a:xfrm>
          <a:prstGeom prst="rect">
            <a:avLst/>
          </a:prstGeom>
          <a:noFill/>
        </p:spPr>
      </p:pic>
      <p:pic>
        <p:nvPicPr>
          <p:cNvPr id="28692" name="Picture 20" descr="Прапор Китаю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5576" y="4077072"/>
            <a:ext cx="2073424" cy="2073424"/>
          </a:xfrm>
          <a:prstGeom prst="rect">
            <a:avLst/>
          </a:prstGeom>
          <a:noFill/>
        </p:spPr>
      </p:pic>
      <p:pic>
        <p:nvPicPr>
          <p:cNvPr id="28696" name="Picture 24" descr="Прапор Угорщини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84168" y="4005064"/>
            <a:ext cx="2077244" cy="20772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b="1" dirty="0"/>
              <a:t>Зовнішньополітичні  партнери України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650" name="AutoShape 2" descr="Європейський Союз - Черкаська обласна державна адміністраці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27654" name="Picture 6" descr="Флаги. Санкт-Петербург, американский флаг, флаг сша, флаг америк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86216" y="1628800"/>
            <a:ext cx="3341689" cy="2232248"/>
          </a:xfrm>
          <a:prstGeom prst="rect">
            <a:avLst/>
          </a:prstGeom>
          <a:noFill/>
        </p:spPr>
      </p:pic>
      <p:pic>
        <p:nvPicPr>
          <p:cNvPr id="27657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772816"/>
            <a:ext cx="3882471" cy="2218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9" name="Picture 11" descr="Велика Британія відсьогодні дозволила в'їзд вакцинованим українцям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4020816"/>
            <a:ext cx="3816424" cy="245682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9592" y="188640"/>
            <a:ext cx="7272808" cy="6336704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Литейная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Литейная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Литей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0</TotalTime>
  <Words>539</Words>
  <Application>Microsoft Office PowerPoint</Application>
  <PresentationFormat>Екран (4:3)</PresentationFormat>
  <Paragraphs>77</Paragraphs>
  <Slides>24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24</vt:i4>
      </vt:variant>
    </vt:vector>
  </HeadingPairs>
  <TitlesOfParts>
    <vt:vector size="28" baseType="lpstr">
      <vt:lpstr>Cambria</vt:lpstr>
      <vt:lpstr>Rockwell</vt:lpstr>
      <vt:lpstr>Wingdings 2</vt:lpstr>
      <vt:lpstr>Литейная</vt:lpstr>
      <vt:lpstr> «Багатовекторність зовнішньої політики України та її наслідки» </vt:lpstr>
      <vt:lpstr>План</vt:lpstr>
      <vt:lpstr>Принципи  зовнішньої політики України</vt:lpstr>
      <vt:lpstr>Презентація PowerPoint</vt:lpstr>
      <vt:lpstr>1991-1994 рр. “БАЛАНС ІНТЕРЕСІВ”</vt:lpstr>
      <vt:lpstr>Презентація PowerPoint</vt:lpstr>
      <vt:lpstr>1994-2004 “СТРАТЕГІЯ БАГАТОВЕКТОРНОЇ ПОЛІТИКИ”</vt:lpstr>
      <vt:lpstr>Презентація PowerPoint</vt:lpstr>
      <vt:lpstr>   На озброєнні військових формувань в Україні знаходилося 176 міжконти-нентальних балістичних ракет, 40 бомбардуваль-ників  з 500 крилатими  ракетами. Ядерні боєзаряди складали біля 6 тисяч одиниць</vt:lpstr>
      <vt:lpstr>Пробна війна: о. Тузла</vt:lpstr>
      <vt:lpstr>2005-2010 рр. “Курс на євроатлантичну інтеграцію”</vt:lpstr>
      <vt:lpstr>Презентація PowerPoint</vt:lpstr>
      <vt:lpstr>2010 - 2014</vt:lpstr>
      <vt:lpstr>2014-2019</vt:lpstr>
      <vt:lpstr>Презентація PowerPoint</vt:lpstr>
      <vt:lpstr>Країни ЄС</vt:lpstr>
      <vt:lpstr>     2019-2022</vt:lpstr>
      <vt:lpstr>Презентація PowerPoint</vt:lpstr>
      <vt:lpstr>     30 вересня 2022  -  Україна подала заявку на вступ до НАТО </vt:lpstr>
      <vt:lpstr>Пріоритети сучасної зовнішньої політики України</vt:lpstr>
      <vt:lpstr>Дмитро Кулеба – міністр закордонних справ УКраїни</vt:lpstr>
      <vt:lpstr>Напружені  міжнародні відносини</vt:lpstr>
      <vt:lpstr>Зовнішньополітичні  партнери України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Цей день в історії</dc:title>
  <dc:creator>user</dc:creator>
  <cp:lastModifiedBy>User</cp:lastModifiedBy>
  <cp:revision>25</cp:revision>
  <dcterms:created xsi:type="dcterms:W3CDTF">2022-11-30T16:35:00Z</dcterms:created>
  <dcterms:modified xsi:type="dcterms:W3CDTF">2024-02-23T09:39:06Z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17E6B2D34B8F45E9B23381BD35D03056</vt:lpwstr>
  </property>
  <property fmtid="{D5CDD505-2E9C-101B-9397-08002B2CF9AE}" pid="3" name="KSOProductBuildVer">
    <vt:lpwstr>1049-11.2.0.11417</vt:lpwstr>
  </property>
</Properties>
</file>