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58" r:id="rId5"/>
    <p:sldId id="263" r:id="rId6"/>
    <p:sldId id="264" r:id="rId7"/>
    <p:sldId id="265" r:id="rId8"/>
    <p:sldId id="259" r:id="rId9"/>
    <p:sldId id="266" r:id="rId10"/>
    <p:sldId id="260" r:id="rId11"/>
    <p:sldId id="267" r:id="rId12"/>
    <p:sldId id="261" r:id="rId13"/>
    <p:sldId id="268" r:id="rId14"/>
  </p:sldIdLst>
  <p:sldSz cx="9144000" cy="5143500" type="screen16x9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99" d="100"/>
          <a:sy n="99" d="100"/>
        </p:scale>
        <p:origin x="72" y="6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2321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34451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9232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0253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1398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9804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0046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8211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5908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81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6892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3391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algn="just">
              <a:spcBef>
                <a:spcPts val="1200"/>
              </a:spcBef>
              <a:spcAft>
                <a:spcPts val="780"/>
              </a:spcAft>
            </a:pPr>
            <a:r>
              <a:rPr lang="uk-UA" sz="6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3.5.1.5. Препарати хлору</a:t>
            </a:r>
            <a:endParaRPr lang="ru-RU" sz="6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5758" y="1063860"/>
            <a:ext cx="4221126" cy="3990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19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14176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Чистий газ у сухому вигляді у реакції не вступає.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Взаємодіючи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 водою, препарати хлору утворюють хлористоводневу (НСI)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хлорноватисту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(НС</a:t>
            </a:r>
            <a:r>
              <a:rPr lang="en-PH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PH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кислоти.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Хлорноватиста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кислота нестійка і швидко розкладається з утворенням хлористоводневої кислоти і атомарного кисню, який виявляє сильну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окиснюючу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антимікробну та дезодоруючу дії.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Отже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активно діючими началами у групі хлору хлористоводнева кислота, що підсилює протимікробну дію препарату </a:t>
            </a:r>
            <a:r>
              <a:rPr lang="uk-UA" sz="2800" dirty="0">
                <a:latin typeface="Times New Roman" panose="02020603050405020304" pitchFamily="18" charset="0"/>
                <a:ea typeface="Century Gothic" panose="020B0502020202020204" pitchFamily="34" charset="0"/>
              </a:rPr>
              <a:t>і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кисень. 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9114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03543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Хлор і його похідні у вологому середовищі виявляють бактерицидну та дезодоруючу дії.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Протимікробна дія пов'язана з окисленням мікробів та з’єднанням хлору з аміногрупами білків.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Дезодоруюча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 хлору основана на здатності вступати у реакції з сірководнем.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сухому стані хлор на шкіру не діє. Чистий хлор як газоподібна речовин спричинює некроз тканин, запалення або набряк легень, тому практичного значення у ветеринарії не має. Використовують для знезараження (хлорування) водопровідної води.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08127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97842" y="0"/>
            <a:ext cx="514615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Хлорне ванно 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</a:p>
          <a:p>
            <a:pPr indent="393700" algn="ctr">
              <a:spcAft>
                <a:spcPts val="0"/>
              </a:spcAft>
            </a:pPr>
            <a:r>
              <a:rPr lang="uk-UA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Са</a:t>
            </a:r>
            <a:r>
              <a:rPr lang="en-PH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caria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hypochlorossum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білий або сіруватий гігроскопічний порошок і запахом хлору, часткове розчиняється у воді. Препарат повинен містити не менш як 32% активного хлору. Під впливом світла, тепла та вологи і повітря руйнується, виділяючи активний хлор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591" y="127591"/>
            <a:ext cx="3608969" cy="4832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2659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40883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порошок у герметично закритих бочках по 50, 100, 270 кг.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 сухому прохолодному, захищеному від світла місці, окремо від продуктів, медикаментів та металевих виробів.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має сильну протимікробну (знищує вегетативні і спорові форми мікробів) та дезодоруючу (нейтралізує аміак і сірководень) дії.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 слабких розчинах або при наявності вологи на шкірі подразнює, а в концентрованих розчинах спричиняє запалення та некроз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63633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16825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для дезінфекції тваринницьких приміщень, транспорту для  перевезення тварин, предметів догляду, ґрунту, гною, гноївки та питної води у сухому вигляді там, де є волога.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Застосовують для дезінфекції у вигляді розчинів, що містять 2% активною хлору (у дерев’яній бочці змішують 98 л води і 8 кг вапна  що містить 25% активного хлору. Через добу верхній освітлений розчин зливають).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  <a:tabLst>
                <a:tab pos="582930" algn="l"/>
              </a:tabLs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2-5% суспензію для дезінфекції приміщень при інфекційних захворюваннях; суспензію, до містить 3% активного хлору для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дезбар’єрів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5214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54614"/>
            <a:ext cx="914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  <a:tabLst>
                <a:tab pos="582930" algn="l"/>
              </a:tabLs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2,5% розчин для обробки молочного посуду.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1-4 % освітлений розчин для лікування інфікованих ран, при укусах зміями та отруйними комахами;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для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знезаражування питної води (на 1м3 води додають 6-12 г вапна, що містить 25% активною хлору).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19934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30009" y="0"/>
            <a:ext cx="5613991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Хлорамін Б – </a:t>
            </a:r>
            <a:endParaRPr lang="uk-UA" sz="28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ctr">
              <a:spcAft>
                <a:spcPts val="0"/>
              </a:spcAft>
            </a:pPr>
            <a:r>
              <a:rPr lang="en-PH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Chloraminum</a:t>
            </a:r>
            <a:r>
              <a:rPr lang="en-PH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PH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білий або жовтуватий порошок з запахом хлору, розчинний у воді 1:20, у спирті 1:25. Містить 25-29 % активного хлору.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порошок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Зберігання: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 добре закритому посуді у сухому, прохолодному, захищеному від світла місці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150" r="22353"/>
          <a:stretch/>
        </p:blipFill>
        <p:spPr>
          <a:xfrm>
            <a:off x="255181" y="0"/>
            <a:ext cx="2806996" cy="5057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1467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06326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Дія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протимікробна (знищує вегетативні і спорові форми мікробів) та дезодоруюча.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3-5 % розчин застосовують для дезінфекції молочних пунктів, забійних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цехів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 операційних, 2-3% розчин для знезараження спецодягу, предметів догляду за хворими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тваринами;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0,5-1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% розчин для промивання інфікованих ран і порожнину, 0,5-2% - для обробки рук; 0,25-0,5 % розчин для промивання слизових оболонок при стоматитах,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ендометритах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 </a:t>
            </a:r>
            <a:r>
              <a:rPr lang="uk-UA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вагінітах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1-5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% - для дегазації БОР, що потрапили на шкіру та слизові оболонки.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06430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80344" y="108664"/>
            <a:ext cx="426365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ctr">
              <a:spcAft>
                <a:spcPts val="0"/>
              </a:spcAft>
            </a:pPr>
            <a:r>
              <a:rPr lang="uk-UA" sz="2800" b="1" dirty="0" err="1">
                <a:latin typeface="Arial" panose="020B0604020202020204" pitchFamily="34" charset="0"/>
                <a:ea typeface="Arial" panose="020B0604020202020204" pitchFamily="34" charset="0"/>
              </a:rPr>
              <a:t>Хлорацил</a:t>
            </a:r>
            <a:r>
              <a:rPr lang="uk-UA" sz="2800" b="1" dirty="0">
                <a:latin typeface="Arial" panose="020B0604020202020204" pitchFamily="34" charset="0"/>
                <a:ea typeface="Arial" panose="020B0604020202020204" pitchFamily="34" charset="0"/>
              </a:rPr>
              <a:t> - С</a:t>
            </a:r>
            <a:r>
              <a:rPr lang="en-PH" sz="2800" b="1" dirty="0" err="1">
                <a:latin typeface="Arial" panose="020B0604020202020204" pitchFamily="34" charset="0"/>
                <a:ea typeface="Arial" panose="020B0604020202020204" pitchFamily="34" charset="0"/>
              </a:rPr>
              <a:t>loracidum</a:t>
            </a:r>
            <a:endParaRPr lang="ru-RU" sz="2800" b="1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білий порошок, добре розчиняється у воді, утворюючи розчини жовто-зеленого кольору з запахом хлору. Розчини готують перед застосуванням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rcRect l="16220" t="7206" r="29501" b="41188"/>
          <a:stretch/>
        </p:blipFill>
        <p:spPr>
          <a:xfrm>
            <a:off x="0" y="750769"/>
            <a:ext cx="4494998" cy="285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5187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51768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випуску: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порошок.</a:t>
            </a:r>
            <a:endParaRPr lang="ru-RU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у добре закритому посуді у сухому темному місці.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протимікробна.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1-2 % розчин для обробки інфікованих ран, рук, неметалічних інструментів, 0,5-1% розчин при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вагінітах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ендометритах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2514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27621" y="229775"/>
            <a:ext cx="471637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Пантоцид 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</a:p>
          <a:p>
            <a:pPr indent="393700" algn="ctr">
              <a:spcAft>
                <a:spcPts val="0"/>
              </a:spcAft>
            </a:pP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Ра</a:t>
            </a:r>
            <a:r>
              <a:rPr lang="en-PH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ntocidum</a:t>
            </a:r>
            <a:endParaRPr lang="ru-RU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білий порошок з слабким запахом хлору, майже нерозчинний у воді. Містить 50 % активного хлору.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Форми випуску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таблетки по 0,12 г, що містять 3 мг активного хлору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13671" t="13150" r="17638" b="17587"/>
          <a:stretch/>
        </p:blipFill>
        <p:spPr>
          <a:xfrm>
            <a:off x="43314" y="298382"/>
            <a:ext cx="4263994" cy="4263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1899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22158"/>
            <a:ext cx="9144000" cy="4470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 добре закритому посуді у сухому прохолодному, захищеному від світла місті.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сильна протимікробна.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1305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1-2 таблетки на 1 л води для її знезараження,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1305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1-1,5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% розчин для обробки рук,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1305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1-2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% розчин для обробки неметалевих інструментів,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1305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0,25-0,5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% розчин для промивання слизових оболонок та ран.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756563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</TotalTime>
  <Words>723</Words>
  <Application>Microsoft Office PowerPoint</Application>
  <PresentationFormat>Экран (16:9)</PresentationFormat>
  <Paragraphs>44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Century Gothic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</dc:title>
  <dc:creator>Oleksandr</dc:creator>
  <cp:lastModifiedBy>Oleksandr</cp:lastModifiedBy>
  <cp:revision>10</cp:revision>
  <dcterms:created xsi:type="dcterms:W3CDTF">2017-05-29T16:41:23Z</dcterms:created>
  <dcterms:modified xsi:type="dcterms:W3CDTF">2018-01-08T17:45:21Z</dcterms:modified>
</cp:coreProperties>
</file>