
<file path=[Content_Types].xml><?xml version="1.0" encoding="utf-8"?>
<Types xmlns="http://schemas.openxmlformats.org/package/2006/content-types">
  <Default Extension="gif" ContentType="image/gif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9" r:id="rId2"/>
    <p:sldId id="256" r:id="rId3"/>
    <p:sldId id="257" r:id="rId4"/>
    <p:sldId id="290" r:id="rId5"/>
    <p:sldId id="258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91" r:id="rId16"/>
    <p:sldId id="269" r:id="rId17"/>
    <p:sldId id="270" r:id="rId18"/>
    <p:sldId id="271" r:id="rId19"/>
    <p:sldId id="272" r:id="rId20"/>
    <p:sldId id="273" r:id="rId21"/>
    <p:sldId id="274" r:id="rId22"/>
    <p:sldId id="275" r:id="rId23"/>
    <p:sldId id="276" r:id="rId24"/>
    <p:sldId id="277" r:id="rId25"/>
    <p:sldId id="278" r:id="rId26"/>
    <p:sldId id="279" r:id="rId27"/>
    <p:sldId id="280" r:id="rId28"/>
    <p:sldId id="281" r:id="rId29"/>
    <p:sldId id="282" r:id="rId30"/>
    <p:sldId id="283" r:id="rId31"/>
    <p:sldId id="284" r:id="rId32"/>
    <p:sldId id="285" r:id="rId33"/>
    <p:sldId id="286" r:id="rId34"/>
    <p:sldId id="295" r:id="rId35"/>
    <p:sldId id="287" r:id="rId36"/>
    <p:sldId id="288" r:id="rId37"/>
    <p:sldId id="289" r:id="rId38"/>
    <p:sldId id="292" r:id="rId39"/>
    <p:sldId id="293" r:id="rId40"/>
    <p:sldId id="297" r:id="rId41"/>
    <p:sldId id="298" r:id="rId42"/>
    <p:sldId id="299" r:id="rId43"/>
    <p:sldId id="300" r:id="rId44"/>
    <p:sldId id="294" r:id="rId45"/>
    <p:sldId id="301" r:id="rId46"/>
    <p:sldId id="302" r:id="rId47"/>
    <p:sldId id="296" r:id="rId48"/>
    <p:sldId id="305" r:id="rId49"/>
    <p:sldId id="306" r:id="rId50"/>
    <p:sldId id="307" r:id="rId51"/>
    <p:sldId id="308" r:id="rId52"/>
    <p:sldId id="309" r:id="rId53"/>
    <p:sldId id="310" r:id="rId54"/>
    <p:sldId id="311" r:id="rId55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99"/>
    <a:srgbClr val="0000FF"/>
    <a:srgbClr val="D60093"/>
    <a:srgbClr val="CC3300"/>
    <a:srgbClr val="A50021"/>
    <a:srgbClr val="008000"/>
    <a:srgbClr val="00FF00"/>
    <a:srgbClr val="33CC3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6320" autoAdjust="0"/>
    <p:restoredTop sz="94660"/>
  </p:normalViewPr>
  <p:slideViewPr>
    <p:cSldViewPr>
      <p:cViewPr varScale="1">
        <p:scale>
          <a:sx n="82" d="100"/>
          <a:sy n="82" d="100"/>
        </p:scale>
        <p:origin x="1445" y="5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theme" Target="theme/theme1.xml"/><Relationship Id="rId5" Type="http://schemas.openxmlformats.org/officeDocument/2006/relationships/slide" Target="slides/slide4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presProps" Target="presProps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tableStyles" Target="tableStyles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viewProps" Target="viewProps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A45E62-EB74-4892-96FC-51EDD506C681}" type="datetimeFigureOut">
              <a:rPr lang="ru-RU" smtClean="0"/>
              <a:pPr/>
              <a:t>20.04.2026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6AEDB5-FFE2-4ED1-9015-AD32BD0ABA5D}" type="slidenum">
              <a:rPr lang="ru-RU" smtClean="0"/>
              <a:pPr/>
              <a:t>‹№›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A45E62-EB74-4892-96FC-51EDD506C681}" type="datetimeFigureOut">
              <a:rPr lang="ru-RU" smtClean="0"/>
              <a:pPr/>
              <a:t>20.04.2026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6AEDB5-FFE2-4ED1-9015-AD32BD0ABA5D}" type="slidenum">
              <a:rPr lang="ru-RU" smtClean="0"/>
              <a:pPr/>
              <a:t>‹№›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A45E62-EB74-4892-96FC-51EDD506C681}" type="datetimeFigureOut">
              <a:rPr lang="ru-RU" smtClean="0"/>
              <a:pPr/>
              <a:t>20.04.2026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6AEDB5-FFE2-4ED1-9015-AD32BD0ABA5D}" type="slidenum">
              <a:rPr lang="ru-RU" smtClean="0"/>
              <a:pPr/>
              <a:t>‹№›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A45E62-EB74-4892-96FC-51EDD506C681}" type="datetimeFigureOut">
              <a:rPr lang="ru-RU" smtClean="0"/>
              <a:pPr/>
              <a:t>20.04.2026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6AEDB5-FFE2-4ED1-9015-AD32BD0ABA5D}" type="slidenum">
              <a:rPr lang="ru-RU" smtClean="0"/>
              <a:pPr/>
              <a:t>‹№›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A45E62-EB74-4892-96FC-51EDD506C681}" type="datetimeFigureOut">
              <a:rPr lang="ru-RU" smtClean="0"/>
              <a:pPr/>
              <a:t>20.04.2026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6AEDB5-FFE2-4ED1-9015-AD32BD0ABA5D}" type="slidenum">
              <a:rPr lang="ru-RU" smtClean="0"/>
              <a:pPr/>
              <a:t>‹№›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A45E62-EB74-4892-96FC-51EDD506C681}" type="datetimeFigureOut">
              <a:rPr lang="ru-RU" smtClean="0"/>
              <a:pPr/>
              <a:t>20.04.2026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6AEDB5-FFE2-4ED1-9015-AD32BD0ABA5D}" type="slidenum">
              <a:rPr lang="ru-RU" smtClean="0"/>
              <a:pPr/>
              <a:t>‹№›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A45E62-EB74-4892-96FC-51EDD506C681}" type="datetimeFigureOut">
              <a:rPr lang="ru-RU" smtClean="0"/>
              <a:pPr/>
              <a:t>20.04.2026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6AEDB5-FFE2-4ED1-9015-AD32BD0ABA5D}" type="slidenum">
              <a:rPr lang="ru-RU" smtClean="0"/>
              <a:pPr/>
              <a:t>‹№›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A45E62-EB74-4892-96FC-51EDD506C681}" type="datetimeFigureOut">
              <a:rPr lang="ru-RU" smtClean="0"/>
              <a:pPr/>
              <a:t>20.04.2026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6AEDB5-FFE2-4ED1-9015-AD32BD0ABA5D}" type="slidenum">
              <a:rPr lang="ru-RU" smtClean="0"/>
              <a:pPr/>
              <a:t>‹№›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A45E62-EB74-4892-96FC-51EDD506C681}" type="datetimeFigureOut">
              <a:rPr lang="ru-RU" smtClean="0"/>
              <a:pPr/>
              <a:t>20.04.2026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6AEDB5-FFE2-4ED1-9015-AD32BD0ABA5D}" type="slidenum">
              <a:rPr lang="ru-RU" smtClean="0"/>
              <a:pPr/>
              <a:t>‹№›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A45E62-EB74-4892-96FC-51EDD506C681}" type="datetimeFigureOut">
              <a:rPr lang="ru-RU" smtClean="0"/>
              <a:pPr/>
              <a:t>20.04.2026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6AEDB5-FFE2-4ED1-9015-AD32BD0ABA5D}" type="slidenum">
              <a:rPr lang="ru-RU" smtClean="0"/>
              <a:pPr/>
              <a:t>‹№›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A45E62-EB74-4892-96FC-51EDD506C681}" type="datetimeFigureOut">
              <a:rPr lang="ru-RU" smtClean="0"/>
              <a:pPr/>
              <a:t>20.04.2026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6AEDB5-FFE2-4ED1-9015-AD32BD0ABA5D}" type="slidenum">
              <a:rPr lang="ru-RU" smtClean="0"/>
              <a:pPr/>
              <a:t>‹№›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1A45E62-EB74-4892-96FC-51EDD506C681}" type="datetimeFigureOut">
              <a:rPr lang="ru-RU" smtClean="0"/>
              <a:pPr/>
              <a:t>20.04.2026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C6AEDB5-FFE2-4ED1-9015-AD32BD0ABA5D}" type="slidenum">
              <a:rPr lang="ru-RU" smtClean="0"/>
              <a:pPr/>
              <a:t>‹№›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2.jpeg"/><Relationship Id="rId4" Type="http://schemas.openxmlformats.org/officeDocument/2006/relationships/image" Target="../media/image11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2.jpe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slideLayout" Target="../slideLayouts/slideLayout7.xml"/><Relationship Id="rId1" Type="http://schemas.openxmlformats.org/officeDocument/2006/relationships/video" Target="file:///C:\Users\Admin\Downloads\&#1054;&#1089;&#1090;&#1072;&#1087;%20&#1057;&#1090;&#1091;&#1087;&#1082;&#1072;%20&#1095;&#1080;&#1090;&#1072;&#1108;%20&#1074;&#1110;&#1088;&#1096;%20&#1070;&#1088;&#1110;&#1103;%20&#1030;&#1079;&#1076;&#1088;&#1080;&#1082;&#1072;%20_&#1052;&#1086;&#1083;&#1080;&#1090;&#1074;&#1072;_.mp4" TargetMode="External"/><Relationship Id="rId4" Type="http://schemas.openxmlformats.org/officeDocument/2006/relationships/image" Target="../media/image27.png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gif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gif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 descr="726c76b0c5a512a80bdb68a5f11dade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428596" y="214290"/>
            <a:ext cx="8358246" cy="6524863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5400" b="1" cap="none" spc="0" dirty="0" err="1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Поезія</a:t>
            </a:r>
            <a:endParaRPr lang="ru-RU" sz="5400" b="1" cap="none" spc="0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</a:endParaRPr>
          </a:p>
          <a:p>
            <a:pPr algn="ctr"/>
            <a:r>
              <a:rPr lang="uk-UA" sz="2800" b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Ігор Римарук </a:t>
            </a:r>
          </a:p>
          <a:p>
            <a:pPr algn="ctr"/>
            <a:r>
              <a:rPr lang="uk-UA" sz="2800" b="1" dirty="0" err="1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latin typeface="Times New Roman" pitchFamily="18" charset="0"/>
                <a:cs typeface="Times New Roman" pitchFamily="18" charset="0"/>
              </a:rPr>
              <a:t>“Обнови”</a:t>
            </a:r>
            <a:endParaRPr lang="uk-UA" sz="2800" b="1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uk-UA" sz="2800" b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Олександр </a:t>
            </a:r>
            <a:r>
              <a:rPr lang="uk-UA" sz="2800" b="1" dirty="0" err="1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Ірванець</a:t>
            </a:r>
            <a:r>
              <a:rPr lang="uk-UA" sz="2800" b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 algn="ctr"/>
            <a:r>
              <a:rPr lang="uk-UA" sz="2800" b="1" dirty="0" err="1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latin typeface="Times New Roman" pitchFamily="18" charset="0"/>
                <a:cs typeface="Times New Roman" pitchFamily="18" charset="0"/>
              </a:rPr>
              <a:t>“До</a:t>
            </a:r>
            <a:r>
              <a:rPr lang="uk-UA" sz="2800" b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latin typeface="Times New Roman" pitchFamily="18" charset="0"/>
                <a:cs typeface="Times New Roman" pitchFamily="18" charset="0"/>
              </a:rPr>
              <a:t> французького</a:t>
            </a:r>
            <a:r>
              <a:rPr lang="en-US" sz="2800" b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k-UA" sz="2800" b="1" dirty="0" err="1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latin typeface="Times New Roman" pitchFamily="18" charset="0"/>
                <a:cs typeface="Times New Roman" pitchFamily="18" charset="0"/>
              </a:rPr>
              <a:t>шансоньє”</a:t>
            </a:r>
            <a:endParaRPr lang="uk-UA" sz="2800" b="1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uk-UA" sz="2800" b="1" cap="none" spc="0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chemeClr val="tx2">
                    <a:lumMod val="50000"/>
                  </a:schemeClr>
                </a:solidFill>
                <a:effectLst/>
                <a:latin typeface="Times New Roman" pitchFamily="18" charset="0"/>
                <a:cs typeface="Times New Roman" pitchFamily="18" charset="0"/>
              </a:rPr>
              <a:t>Сергій </a:t>
            </a:r>
            <a:r>
              <a:rPr lang="uk-UA" sz="2800" b="1" cap="none" spc="0" dirty="0" err="1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chemeClr val="tx2">
                    <a:lumMod val="50000"/>
                  </a:schemeClr>
                </a:solidFill>
                <a:effectLst/>
                <a:latin typeface="Times New Roman" pitchFamily="18" charset="0"/>
                <a:cs typeface="Times New Roman" pitchFamily="18" charset="0"/>
              </a:rPr>
              <a:t>Жадан</a:t>
            </a:r>
            <a:r>
              <a:rPr lang="uk-UA" sz="2800" b="1" cap="none" spc="0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chemeClr val="tx2">
                    <a:lumMod val="50000"/>
                  </a:schemeClr>
                </a:solidFill>
                <a:effectLst/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 algn="ctr"/>
            <a:r>
              <a:rPr lang="uk-UA" sz="2800" b="1" cap="none" spc="0" dirty="0" err="1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/>
                <a:latin typeface="Times New Roman" pitchFamily="18" charset="0"/>
                <a:cs typeface="Times New Roman" pitchFamily="18" charset="0"/>
              </a:rPr>
              <a:t>“Музика</a:t>
            </a:r>
            <a:r>
              <a:rPr lang="uk-UA" sz="2800" b="1" cap="none" spc="0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/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uk-UA" sz="2800" b="1" cap="none" spc="0" dirty="0" err="1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/>
                <a:latin typeface="Times New Roman" pitchFamily="18" charset="0"/>
                <a:cs typeface="Times New Roman" pitchFamily="18" charset="0"/>
              </a:rPr>
              <a:t>очерет...”</a:t>
            </a:r>
            <a:r>
              <a:rPr lang="uk-UA" sz="2800" b="1" cap="none" spc="0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/>
                <a:latin typeface="Times New Roman" pitchFamily="18" charset="0"/>
                <a:cs typeface="Times New Roman" pitchFamily="18" charset="0"/>
              </a:rPr>
              <a:t>,  </a:t>
            </a:r>
            <a:r>
              <a:rPr lang="uk-UA" sz="2800" b="1" cap="none" spc="0" dirty="0" err="1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/>
                <a:latin typeface="Times New Roman" pitchFamily="18" charset="0"/>
                <a:cs typeface="Times New Roman" pitchFamily="18" charset="0"/>
              </a:rPr>
              <a:t>“Смерть</a:t>
            </a:r>
            <a:r>
              <a:rPr lang="uk-UA" sz="2800" b="1" cap="none" spc="0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/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k-UA" sz="2800" b="1" cap="none" spc="0" dirty="0" err="1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/>
                <a:latin typeface="Times New Roman" pitchFamily="18" charset="0"/>
                <a:cs typeface="Times New Roman" pitchFamily="18" charset="0"/>
              </a:rPr>
              <a:t>моряка”</a:t>
            </a:r>
            <a:endParaRPr lang="uk-UA" sz="2800" b="1" cap="none" spc="0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  <a:effectLst/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uk-UA" sz="2800" b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Оксана Забужко</a:t>
            </a:r>
          </a:p>
          <a:p>
            <a:pPr algn="ctr"/>
            <a:r>
              <a:rPr lang="uk-UA" sz="2800" b="1" cap="none" spc="0" dirty="0" err="1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/>
                <a:latin typeface="Times New Roman" pitchFamily="18" charset="0"/>
                <a:cs typeface="Times New Roman" pitchFamily="18" charset="0"/>
              </a:rPr>
              <a:t>“Рядок</a:t>
            </a:r>
            <a:r>
              <a:rPr lang="uk-UA" sz="2800" b="1" cap="none" spc="0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/>
                <a:latin typeface="Times New Roman" pitchFamily="18" charset="0"/>
                <a:cs typeface="Times New Roman" pitchFamily="18" charset="0"/>
              </a:rPr>
              <a:t> з </a:t>
            </a:r>
            <a:r>
              <a:rPr lang="uk-UA" sz="2800" b="1" cap="none" spc="0" dirty="0" err="1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/>
                <a:latin typeface="Times New Roman" pitchFamily="18" charset="0"/>
                <a:cs typeface="Times New Roman" pitchFamily="18" charset="0"/>
              </a:rPr>
              <a:t>автобіографії”</a:t>
            </a:r>
            <a:r>
              <a:rPr lang="uk-UA" sz="2800" b="1" cap="none" spc="0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/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uk-UA" sz="2800" b="1" cap="none" spc="0" dirty="0" err="1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/>
                <a:latin typeface="Times New Roman" pitchFamily="18" charset="0"/>
                <a:cs typeface="Times New Roman" pitchFamily="18" charset="0"/>
              </a:rPr>
              <a:t>“Читаючи</a:t>
            </a:r>
            <a:r>
              <a:rPr lang="uk-UA" sz="2800" b="1" cap="none" spc="0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/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k-UA" sz="2800" b="1" cap="none" spc="0" dirty="0" err="1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/>
                <a:latin typeface="Times New Roman" pitchFamily="18" charset="0"/>
                <a:cs typeface="Times New Roman" pitchFamily="18" charset="0"/>
              </a:rPr>
              <a:t>історію”</a:t>
            </a:r>
            <a:endParaRPr lang="uk-UA" sz="2800" b="1" cap="none" spc="0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  <a:effectLst/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uk-UA" sz="2800" b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Юрій</a:t>
            </a:r>
            <a:r>
              <a:rPr lang="uk-UA" sz="2800" b="1" cap="none" spc="0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chemeClr val="tx2">
                    <a:lumMod val="50000"/>
                  </a:schemeClr>
                </a:solidFill>
                <a:effectLst/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k-UA" sz="2800" b="1" cap="none" spc="0" dirty="0" err="1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chemeClr val="tx2">
                    <a:lumMod val="50000"/>
                  </a:schemeClr>
                </a:solidFill>
                <a:effectLst/>
                <a:latin typeface="Times New Roman" pitchFamily="18" charset="0"/>
                <a:cs typeface="Times New Roman" pitchFamily="18" charset="0"/>
              </a:rPr>
              <a:t>Іздрик</a:t>
            </a:r>
            <a:r>
              <a:rPr lang="uk-UA" sz="2800" b="1" cap="none" spc="0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chemeClr val="tx2">
                    <a:lumMod val="50000"/>
                  </a:schemeClr>
                </a:solidFill>
                <a:effectLst/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 algn="ctr"/>
            <a:r>
              <a:rPr lang="uk-UA" sz="2800" b="1" cap="none" spc="0" dirty="0" err="1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/>
                <a:latin typeface="Times New Roman" pitchFamily="18" charset="0"/>
                <a:cs typeface="Times New Roman" pitchFamily="18" charset="0"/>
              </a:rPr>
              <a:t>“Вишиванка”</a:t>
            </a:r>
            <a:r>
              <a:rPr lang="uk-UA" sz="2800" b="1" cap="none" spc="0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/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uk-UA" sz="2800" b="1" cap="none" spc="0" dirty="0" err="1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/>
                <a:latin typeface="Times New Roman" pitchFamily="18" charset="0"/>
                <a:cs typeface="Times New Roman" pitchFamily="18" charset="0"/>
              </a:rPr>
              <a:t>“Молитва”</a:t>
            </a:r>
            <a:endParaRPr lang="uk-UA" sz="2800" b="1" cap="none" spc="0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  <a:effectLst/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uk-UA" sz="2800" b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Юрій Андрухович</a:t>
            </a:r>
          </a:p>
          <a:p>
            <a:pPr algn="ctr"/>
            <a:r>
              <a:rPr lang="uk-UA" sz="2800" b="1" cap="none" spc="0" dirty="0" err="1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/>
                <a:latin typeface="Times New Roman" pitchFamily="18" charset="0"/>
                <a:cs typeface="Times New Roman" pitchFamily="18" charset="0"/>
              </a:rPr>
              <a:t>“Астролог”</a:t>
            </a:r>
            <a:r>
              <a:rPr lang="uk-UA" sz="2800" b="1" cap="none" spc="0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/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uk-UA" sz="2800" b="1" cap="none" spc="0" dirty="0" err="1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/>
                <a:latin typeface="Times New Roman" pitchFamily="18" charset="0"/>
                <a:cs typeface="Times New Roman" pitchFamily="18" charset="0"/>
              </a:rPr>
              <a:t>“Пісня</a:t>
            </a:r>
            <a:r>
              <a:rPr lang="uk-UA" sz="2800" b="1" cap="none" spc="0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/>
                <a:latin typeface="Times New Roman" pitchFamily="18" charset="0"/>
                <a:cs typeface="Times New Roman" pitchFamily="18" charset="0"/>
              </a:rPr>
              <a:t> мандрівного </a:t>
            </a:r>
            <a:r>
              <a:rPr lang="uk-UA" sz="2800" b="1" cap="none" spc="0" dirty="0" err="1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/>
                <a:latin typeface="Times New Roman" pitchFamily="18" charset="0"/>
                <a:cs typeface="Times New Roman" pitchFamily="18" charset="0"/>
              </a:rPr>
              <a:t>спудея”</a:t>
            </a:r>
            <a:r>
              <a:rPr lang="uk-UA" sz="2800" b="1" cap="none" spc="0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/>
                <a:latin typeface="Times New Roman" pitchFamily="18" charset="0"/>
                <a:cs typeface="Times New Roman" pitchFamily="18" charset="0"/>
              </a:rPr>
              <a:t>, </a:t>
            </a:r>
          </a:p>
          <a:p>
            <a:pPr algn="ctr"/>
            <a:r>
              <a:rPr lang="uk-UA" sz="2800" b="1" cap="none" spc="0" dirty="0" err="1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/>
                <a:latin typeface="Times New Roman" pitchFamily="18" charset="0"/>
                <a:cs typeface="Times New Roman" pitchFamily="18" charset="0"/>
              </a:rPr>
              <a:t>“Козак</a:t>
            </a:r>
            <a:r>
              <a:rPr lang="uk-UA" sz="2800" b="1" cap="none" spc="0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/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k-UA" sz="2800" b="1" cap="none" spc="0" dirty="0" err="1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/>
                <a:latin typeface="Times New Roman" pitchFamily="18" charset="0"/>
                <a:cs typeface="Times New Roman" pitchFamily="18" charset="0"/>
              </a:rPr>
              <a:t>Ямайка”</a:t>
            </a:r>
            <a:endParaRPr lang="ru-RU" sz="2800" b="1" cap="none" spc="0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  <a:effectLst/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 descr="1636602247_46-papik-pro-p-fon-kartinki-risunki-47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"/>
            <a:ext cx="9143999" cy="6857999"/>
          </a:xfrm>
          <a:prstGeom prst="rect">
            <a:avLst/>
          </a:prstGeom>
        </p:spPr>
      </p:pic>
      <p:sp>
        <p:nvSpPr>
          <p:cNvPr id="6" name="Прямоугольник 5"/>
          <p:cNvSpPr/>
          <p:nvPr/>
        </p:nvSpPr>
        <p:spPr>
          <a:xfrm>
            <a:off x="1142976" y="285728"/>
            <a:ext cx="3786214" cy="62170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dirty="0"/>
          </a:p>
          <a:p>
            <a:r>
              <a:rPr lang="ru-RU" sz="2000" b="1" dirty="0" err="1">
                <a:latin typeface="Times New Roman" pitchFamily="18" charset="0"/>
                <a:cs typeface="Times New Roman" pitchFamily="18" charset="0"/>
              </a:rPr>
              <a:t>молодiй</a:t>
            </a:r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 душе</a:t>
            </a:r>
            <a:br>
              <a:rPr lang="ru-RU" sz="2000" b="1" dirty="0">
                <a:latin typeface="Times New Roman" pitchFamily="18" charset="0"/>
                <a:cs typeface="Times New Roman" pitchFamily="18" charset="0"/>
              </a:rPr>
            </a:br>
            <a:r>
              <a:rPr lang="ru-RU" sz="2000" b="1" dirty="0" err="1">
                <a:latin typeface="Times New Roman" pitchFamily="18" charset="0"/>
                <a:cs typeface="Times New Roman" pitchFamily="18" charset="0"/>
              </a:rPr>
              <a:t>радiй</a:t>
            </a:r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 обновам —</a:t>
            </a:r>
            <a:br>
              <a:rPr lang="ru-RU" sz="2000" b="1" dirty="0">
                <a:latin typeface="Times New Roman" pitchFamily="18" charset="0"/>
                <a:cs typeface="Times New Roman" pitchFamily="18" charset="0"/>
              </a:rPr>
            </a:br>
            <a:r>
              <a:rPr lang="ru-RU" sz="2000" b="1" dirty="0" err="1">
                <a:latin typeface="Times New Roman" pitchFamily="18" charset="0"/>
                <a:cs typeface="Times New Roman" pitchFamily="18" charset="0"/>
              </a:rPr>
              <a:t>лавровий</a:t>
            </a:r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b="1" dirty="0" err="1">
                <a:latin typeface="Times New Roman" pitchFamily="18" charset="0"/>
                <a:cs typeface="Times New Roman" pitchFamily="18" charset="0"/>
              </a:rPr>
              <a:t>вiнок</a:t>
            </a:r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b="1" dirty="0" err="1">
                <a:latin typeface="Times New Roman" pitchFamily="18" charset="0"/>
                <a:cs typeface="Times New Roman" pitchFamily="18" charset="0"/>
              </a:rPr>
              <a:t>стає</a:t>
            </a:r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b="1" dirty="0" err="1">
                <a:latin typeface="Times New Roman" pitchFamily="18" charset="0"/>
                <a:cs typeface="Times New Roman" pitchFamily="18" charset="0"/>
              </a:rPr>
              <a:t>терновим</a:t>
            </a:r>
            <a:br>
              <a:rPr lang="ru-RU" sz="2000" b="1" dirty="0">
                <a:latin typeface="Times New Roman" pitchFamily="18" charset="0"/>
                <a:cs typeface="Times New Roman" pitchFamily="18" charset="0"/>
              </a:rPr>
            </a:br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стражники у мученики </a:t>
            </a:r>
            <a:r>
              <a:rPr lang="ru-RU" sz="2000" b="1" dirty="0" err="1">
                <a:latin typeface="Times New Roman" pitchFamily="18" charset="0"/>
                <a:cs typeface="Times New Roman" pitchFamily="18" charset="0"/>
              </a:rPr>
              <a:t>пруть</a:t>
            </a:r>
            <a:br>
              <a:rPr lang="ru-RU" sz="2000" b="1" dirty="0">
                <a:latin typeface="Times New Roman" pitchFamily="18" charset="0"/>
                <a:cs typeface="Times New Roman" pitchFamily="18" charset="0"/>
              </a:rPr>
            </a:br>
            <a:r>
              <a:rPr lang="ru-RU" sz="2000" b="1" dirty="0" err="1">
                <a:latin typeface="Times New Roman" pitchFamily="18" charset="0"/>
                <a:cs typeface="Times New Roman" pitchFamily="18" charset="0"/>
              </a:rPr>
              <a:t>хрест</a:t>
            </a:r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 не орден</a:t>
            </a:r>
            <a:br>
              <a:rPr lang="ru-RU" sz="2000" b="1" dirty="0">
                <a:latin typeface="Times New Roman" pitchFamily="18" charset="0"/>
                <a:cs typeface="Times New Roman" pitchFamily="18" charset="0"/>
              </a:rPr>
            </a:br>
            <a:r>
              <a:rPr lang="ru-RU" sz="2000" b="1" dirty="0" err="1">
                <a:latin typeface="Times New Roman" pitchFamily="18" charset="0"/>
                <a:cs typeface="Times New Roman" pitchFamily="18" charset="0"/>
              </a:rPr>
              <a:t>хрест</a:t>
            </a:r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 не </a:t>
            </a:r>
            <a:r>
              <a:rPr lang="ru-RU" sz="2000" b="1" dirty="0" err="1">
                <a:latin typeface="Times New Roman" pitchFamily="18" charset="0"/>
                <a:cs typeface="Times New Roman" pitchFamily="18" charset="0"/>
              </a:rPr>
              <a:t>одберуть</a:t>
            </a:r>
            <a:br>
              <a:rPr lang="ru-RU" sz="2000" b="1" dirty="0">
                <a:latin typeface="Times New Roman" pitchFamily="18" charset="0"/>
                <a:cs typeface="Times New Roman" pitchFamily="18" charset="0"/>
              </a:rPr>
            </a:br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на </a:t>
            </a:r>
            <a:r>
              <a:rPr lang="ru-RU" sz="2000" b="1" dirty="0" err="1">
                <a:latin typeface="Times New Roman" pitchFamily="18" charset="0"/>
                <a:cs typeface="Times New Roman" pitchFamily="18" charset="0"/>
              </a:rPr>
              <a:t>крилатий</a:t>
            </a:r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 герб у </a:t>
            </a:r>
            <a:r>
              <a:rPr lang="ru-RU" sz="2000" b="1" dirty="0" err="1">
                <a:latin typeface="Times New Roman" pitchFamily="18" charset="0"/>
                <a:cs typeface="Times New Roman" pitchFamily="18" charset="0"/>
              </a:rPr>
              <a:t>консулятi</a:t>
            </a:r>
            <a:br>
              <a:rPr lang="ru-RU" sz="2000" b="1" dirty="0">
                <a:latin typeface="Times New Roman" pitchFamily="18" charset="0"/>
                <a:cs typeface="Times New Roman" pitchFamily="18" charset="0"/>
              </a:rPr>
            </a:br>
            <a:r>
              <a:rPr lang="ru-RU" sz="2000" b="1" dirty="0" err="1">
                <a:latin typeface="Times New Roman" pitchFamily="18" charset="0"/>
                <a:cs typeface="Times New Roman" pitchFamily="18" charset="0"/>
              </a:rPr>
              <a:t>задивились</a:t>
            </a:r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 коники </a:t>
            </a:r>
            <a:r>
              <a:rPr lang="ru-RU" sz="2000" b="1" dirty="0" err="1">
                <a:latin typeface="Times New Roman" pitchFamily="18" charset="0"/>
                <a:cs typeface="Times New Roman" pitchFamily="18" charset="0"/>
              </a:rPr>
              <a:t>крилатi</a:t>
            </a:r>
            <a:br>
              <a:rPr lang="ru-RU" sz="2000" b="1" dirty="0">
                <a:latin typeface="Times New Roman" pitchFamily="18" charset="0"/>
                <a:cs typeface="Times New Roman" pitchFamily="18" charset="0"/>
              </a:rPr>
            </a:br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а </a:t>
            </a:r>
            <a:r>
              <a:rPr lang="ru-RU" sz="2000" b="1" dirty="0" err="1">
                <a:latin typeface="Times New Roman" pitchFamily="18" charset="0"/>
                <a:cs typeface="Times New Roman" pitchFamily="18" charset="0"/>
              </a:rPr>
              <a:t>буланий</a:t>
            </a:r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b="1" dirty="0" err="1">
                <a:latin typeface="Times New Roman" pitchFamily="18" charset="0"/>
                <a:cs typeface="Times New Roman" pitchFamily="18" charset="0"/>
              </a:rPr>
              <a:t>змiй</a:t>
            </a:r>
            <a:br>
              <a:rPr lang="ru-RU" sz="2000" b="1" dirty="0">
                <a:latin typeface="Times New Roman" pitchFamily="18" charset="0"/>
                <a:cs typeface="Times New Roman" pitchFamily="18" charset="0"/>
              </a:rPr>
            </a:br>
            <a:r>
              <a:rPr lang="ru-RU" sz="2000" b="1" dirty="0" err="1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 вороний —</a:t>
            </a:r>
            <a:br>
              <a:rPr lang="ru-RU" sz="2000" b="1" dirty="0">
                <a:latin typeface="Times New Roman" pitchFamily="18" charset="0"/>
                <a:cs typeface="Times New Roman" pitchFamily="18" charset="0"/>
              </a:rPr>
            </a:br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де </a:t>
            </a:r>
            <a:r>
              <a:rPr lang="ru-RU" sz="2000" b="1" dirty="0" err="1">
                <a:latin typeface="Times New Roman" pitchFamily="18" charset="0"/>
                <a:cs typeface="Times New Roman" pitchFamily="18" charset="0"/>
              </a:rPr>
              <a:t>ви</a:t>
            </a:r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b="1" dirty="0" err="1">
                <a:latin typeface="Times New Roman" pitchFamily="18" charset="0"/>
                <a:cs typeface="Times New Roman" pitchFamily="18" charset="0"/>
              </a:rPr>
              <a:t>нинi</a:t>
            </a:r>
            <a:br>
              <a:rPr lang="ru-RU" sz="2000" b="1" dirty="0">
                <a:latin typeface="Times New Roman" pitchFamily="18" charset="0"/>
                <a:cs typeface="Times New Roman" pitchFamily="18" charset="0"/>
              </a:rPr>
            </a:br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в </a:t>
            </a:r>
            <a:r>
              <a:rPr lang="ru-RU" sz="2000" b="1" dirty="0" err="1">
                <a:latin typeface="Times New Roman" pitchFamily="18" charset="0"/>
                <a:cs typeface="Times New Roman" pitchFamily="18" charset="0"/>
              </a:rPr>
              <a:t>упряжi</a:t>
            </a:r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b="1" dirty="0" err="1">
                <a:latin typeface="Times New Roman" pitchFamily="18" charset="0"/>
                <a:cs typeface="Times New Roman" pitchFamily="18" charset="0"/>
              </a:rPr>
              <a:t>якiй</a:t>
            </a:r>
            <a:br>
              <a:rPr lang="ru-RU" sz="2000" b="1" dirty="0">
                <a:latin typeface="Times New Roman" pitchFamily="18" charset="0"/>
                <a:cs typeface="Times New Roman" pitchFamily="18" charset="0"/>
              </a:rPr>
            </a:br>
            <a:r>
              <a:rPr lang="ru-RU" sz="2000" b="1" dirty="0" err="1">
                <a:latin typeface="Times New Roman" pitchFamily="18" charset="0"/>
                <a:cs typeface="Times New Roman" pitchFamily="18" charset="0"/>
              </a:rPr>
              <a:t>мчить</a:t>
            </a:r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 полями бричка </a:t>
            </a:r>
            <a:r>
              <a:rPr lang="ru-RU" sz="2000" b="1" dirty="0" err="1">
                <a:latin typeface="Times New Roman" pitchFamily="18" charset="0"/>
                <a:cs typeface="Times New Roman" pitchFamily="18" charset="0"/>
              </a:rPr>
              <a:t>макабрична</a:t>
            </a:r>
            <a:br>
              <a:rPr lang="ru-RU" sz="2000" b="1" dirty="0">
                <a:latin typeface="Times New Roman" pitchFamily="18" charset="0"/>
                <a:cs typeface="Times New Roman" pitchFamily="18" charset="0"/>
              </a:rPr>
            </a:br>
            <a:r>
              <a:rPr lang="ru-RU" sz="2000" b="1" dirty="0" err="1">
                <a:latin typeface="Times New Roman" pitchFamily="18" charset="0"/>
                <a:cs typeface="Times New Roman" pitchFamily="18" charset="0"/>
              </a:rPr>
              <a:t>деренчить</a:t>
            </a:r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 горлянка </a:t>
            </a:r>
            <a:r>
              <a:rPr lang="ru-RU" sz="2000" b="1" dirty="0" err="1">
                <a:latin typeface="Times New Roman" pitchFamily="18" charset="0"/>
                <a:cs typeface="Times New Roman" pitchFamily="18" charset="0"/>
              </a:rPr>
              <a:t>вiзника</a:t>
            </a:r>
            <a:br>
              <a:rPr lang="ru-RU" sz="2000" b="1" dirty="0">
                <a:latin typeface="Times New Roman" pitchFamily="18" charset="0"/>
                <a:cs typeface="Times New Roman" pitchFamily="18" charset="0"/>
              </a:rPr>
            </a:br>
            <a:r>
              <a:rPr lang="ru-RU" sz="2000" b="1" dirty="0" err="1">
                <a:latin typeface="Times New Roman" pitchFamily="18" charset="0"/>
                <a:cs typeface="Times New Roman" pitchFamily="18" charset="0"/>
              </a:rPr>
              <a:t>i</a:t>
            </a:r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 твоя</a:t>
            </a:r>
            <a:br>
              <a:rPr lang="ru-RU" sz="2000" b="1" dirty="0">
                <a:latin typeface="Times New Roman" pitchFamily="18" charset="0"/>
                <a:cs typeface="Times New Roman" pitchFamily="18" charset="0"/>
              </a:rPr>
            </a:br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душе</a:t>
            </a:r>
            <a:br>
              <a:rPr lang="ru-RU" sz="2000" b="1" dirty="0">
                <a:latin typeface="Times New Roman" pitchFamily="18" charset="0"/>
                <a:cs typeface="Times New Roman" pitchFamily="18" charset="0"/>
              </a:rPr>
            </a:br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зоря </a:t>
            </a:r>
            <a:r>
              <a:rPr lang="ru-RU" sz="2000" b="1" dirty="0" err="1">
                <a:latin typeface="Times New Roman" pitchFamily="18" charset="0"/>
                <a:cs typeface="Times New Roman" pitchFamily="18" charset="0"/>
              </a:rPr>
              <a:t>одвiчна</a:t>
            </a:r>
            <a:br>
              <a:rPr lang="ru-RU" sz="2000" b="1" dirty="0">
                <a:latin typeface="Times New Roman" pitchFamily="18" charset="0"/>
                <a:cs typeface="Times New Roman" pitchFamily="18" charset="0"/>
              </a:rPr>
            </a:br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в небесах </a:t>
            </a:r>
            <a:r>
              <a:rPr lang="ru-RU" sz="2000" b="1" dirty="0" err="1">
                <a:latin typeface="Times New Roman" pitchFamily="18" charset="0"/>
                <a:cs typeface="Times New Roman" pitchFamily="18" charset="0"/>
              </a:rPr>
              <a:t>оновлених</a:t>
            </a:r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b="1" dirty="0" err="1">
                <a:latin typeface="Times New Roman" pitchFamily="18" charset="0"/>
                <a:cs typeface="Times New Roman" pitchFamily="18" charset="0"/>
              </a:rPr>
              <a:t>зника</a:t>
            </a:r>
            <a:endParaRPr lang="ru-RU" sz="20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5143504" y="642918"/>
            <a:ext cx="2571768" cy="1077218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3600" b="1" u="sng" spc="50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Обнови</a:t>
            </a:r>
          </a:p>
          <a:p>
            <a:pPr algn="ctr"/>
            <a:r>
              <a:rPr lang="ru-RU" sz="2800" b="1" spc="50" dirty="0" err="1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Ігор</a:t>
            </a:r>
            <a:r>
              <a:rPr lang="ru-RU" sz="2800" b="1" spc="50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b="1" spc="50" dirty="0" err="1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Римарук</a:t>
            </a:r>
            <a:endParaRPr lang="ru-RU" sz="2800" b="1" spc="50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8" name="Рисунок 7" descr="images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357818" y="2143116"/>
            <a:ext cx="2928958" cy="4251714"/>
          </a:xfrm>
          <a:prstGeom prst="rect">
            <a:avLst/>
          </a:prstGeo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 descr="1636602247_46-papik-pro-p-fon-kartinki-risunki-47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"/>
            <a:ext cx="9143999" cy="6858000"/>
          </a:xfrm>
          <a:prstGeom prst="rect">
            <a:avLst/>
          </a:prstGeom>
        </p:spPr>
      </p:pic>
      <p:sp>
        <p:nvSpPr>
          <p:cNvPr id="2" name="Прямоугольник 1"/>
          <p:cNvSpPr/>
          <p:nvPr/>
        </p:nvSpPr>
        <p:spPr>
          <a:xfrm>
            <a:off x="0" y="428604"/>
            <a:ext cx="9144000" cy="649408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2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Автор</a:t>
            </a:r>
            <a:r>
              <a:rPr lang="ru-RU" sz="2200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– </a:t>
            </a:r>
            <a:r>
              <a:rPr lang="ru-RU" sz="2200" dirty="0" err="1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Ігор</a:t>
            </a:r>
            <a:r>
              <a:rPr lang="ru-RU" sz="2200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dirty="0" err="1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Римарук</a:t>
            </a:r>
            <a:r>
              <a:rPr lang="ru-RU" sz="2200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r>
              <a:rPr lang="ru-RU" sz="22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Тема </a:t>
            </a:r>
            <a:r>
              <a:rPr lang="ru-RU" sz="2200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– </a:t>
            </a:r>
            <a:r>
              <a:rPr lang="ru-RU" sz="2200" dirty="0" err="1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пошуки</a:t>
            </a:r>
            <a:r>
              <a:rPr lang="ru-RU" sz="2200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dirty="0" err="1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справжніх</a:t>
            </a:r>
            <a:r>
              <a:rPr lang="ru-RU" sz="2200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200" dirty="0" err="1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неперехідних</a:t>
            </a:r>
            <a:r>
              <a:rPr lang="ru-RU" sz="2200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dirty="0" err="1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цінностей</a:t>
            </a:r>
            <a:r>
              <a:rPr lang="ru-RU" sz="2200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dirty="0" err="1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ліричного</a:t>
            </a:r>
            <a:r>
              <a:rPr lang="ru-RU" sz="2200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героя.</a:t>
            </a:r>
          </a:p>
          <a:p>
            <a:r>
              <a:rPr lang="ru-RU" sz="2200" b="1" dirty="0" err="1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Віршовий</a:t>
            </a:r>
            <a:r>
              <a:rPr lang="ru-RU" sz="22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b="1" dirty="0" err="1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розмір</a:t>
            </a:r>
            <a:r>
              <a:rPr lang="ru-RU" sz="22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– </a:t>
            </a:r>
            <a:r>
              <a:rPr lang="ru-RU" sz="2200" dirty="0" err="1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верлібр</a:t>
            </a:r>
            <a:r>
              <a:rPr lang="ru-RU" sz="2200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. </a:t>
            </a:r>
          </a:p>
          <a:p>
            <a:r>
              <a:rPr lang="ru-RU" sz="2200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Не </a:t>
            </a:r>
            <a:r>
              <a:rPr lang="ru-RU" sz="2200" dirty="0" err="1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поділяється</a:t>
            </a:r>
            <a:r>
              <a:rPr lang="ru-RU" sz="2200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на стопи, рядки </a:t>
            </a:r>
            <a:r>
              <a:rPr lang="ru-RU" sz="2200" dirty="0" err="1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мають</a:t>
            </a:r>
            <a:r>
              <a:rPr lang="ru-RU" sz="2200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dirty="0" err="1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різну</a:t>
            </a:r>
            <a:r>
              <a:rPr lang="ru-RU" sz="2200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dirty="0" err="1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кількість</a:t>
            </a:r>
            <a:r>
              <a:rPr lang="ru-RU" sz="2200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dirty="0" err="1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наголосів</a:t>
            </a:r>
            <a:r>
              <a:rPr lang="ru-RU" sz="2200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200" dirty="0" err="1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довільно</a:t>
            </a:r>
            <a:r>
              <a:rPr lang="ru-RU" sz="2200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dirty="0" err="1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розташованих</a:t>
            </a:r>
            <a:r>
              <a:rPr lang="ru-RU" sz="2200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200" dirty="0" err="1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немає</a:t>
            </a:r>
            <a:r>
              <a:rPr lang="ru-RU" sz="2200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dirty="0" err="1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рим</a:t>
            </a:r>
            <a:r>
              <a:rPr lang="ru-RU" sz="2200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200" dirty="0" err="1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розділових</a:t>
            </a:r>
            <a:r>
              <a:rPr lang="ru-RU" sz="2200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dirty="0" err="1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знаків</a:t>
            </a:r>
            <a:r>
              <a:rPr lang="ru-RU" sz="2200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endParaRPr lang="ru-RU" sz="2000" dirty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2200" b="1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У </a:t>
            </a:r>
            <a:r>
              <a:rPr lang="ru-RU" sz="2200" b="1" dirty="0" err="1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цій</a:t>
            </a:r>
            <a:r>
              <a:rPr lang="ru-RU" sz="2200" b="1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b="1" dirty="0" err="1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поезії</a:t>
            </a:r>
            <a:r>
              <a:rPr lang="ru-RU" sz="2200" b="1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b="1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яскраво</a:t>
            </a:r>
            <a:r>
              <a:rPr lang="ru-RU" sz="22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b="1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виражена</a:t>
            </a:r>
            <a:r>
              <a:rPr lang="ru-RU" sz="22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b="1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біблійна</a:t>
            </a:r>
            <a:r>
              <a:rPr lang="ru-RU" sz="22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b="1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символіка</a:t>
            </a:r>
            <a:r>
              <a:rPr lang="ru-RU" sz="2200" b="1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, яка </a:t>
            </a:r>
            <a:r>
              <a:rPr lang="ru-RU" sz="2200" b="1" dirty="0" err="1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тісно</a:t>
            </a:r>
            <a:r>
              <a:rPr lang="ru-RU" sz="2200" b="1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переплетена </a:t>
            </a:r>
            <a:r>
              <a:rPr lang="ru-RU" sz="2200" b="1" dirty="0" err="1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з</a:t>
            </a:r>
            <a:r>
              <a:rPr lang="ru-RU" sz="2200" b="1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проблемами </a:t>
            </a:r>
            <a:r>
              <a:rPr lang="ru-RU" sz="2200" b="1" dirty="0" err="1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й</a:t>
            </a:r>
            <a:r>
              <a:rPr lang="ru-RU" sz="2200" b="1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b="1" dirty="0" err="1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труднощами</a:t>
            </a:r>
            <a:r>
              <a:rPr lang="ru-RU" sz="2200" b="1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b="1" dirty="0" err="1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мирського</a:t>
            </a:r>
            <a:r>
              <a:rPr lang="ru-RU" sz="2200" b="1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ru-RU" sz="2200" b="1" dirty="0" err="1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чи</a:t>
            </a:r>
            <a:r>
              <a:rPr lang="ru-RU" sz="2200" b="1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b="1" dirty="0" err="1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сучасного</a:t>
            </a:r>
            <a:r>
              <a:rPr lang="ru-RU" sz="2200" b="1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?) </a:t>
            </a:r>
            <a:r>
              <a:rPr lang="ru-RU" sz="2200" b="1" dirty="0" err="1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буття</a:t>
            </a:r>
            <a:r>
              <a:rPr lang="ru-RU" sz="2200" b="1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.  </a:t>
            </a:r>
          </a:p>
          <a:p>
            <a:r>
              <a:rPr lang="ru-RU" sz="2200" b="1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У </a:t>
            </a:r>
            <a:r>
              <a:rPr lang="ru-RU" sz="2200" b="1" dirty="0" err="1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цьому</a:t>
            </a:r>
            <a:r>
              <a:rPr lang="ru-RU" sz="2200" b="1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b="1" dirty="0" err="1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вірші</a:t>
            </a:r>
            <a:r>
              <a:rPr lang="ru-RU" sz="2200" b="1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 подана </a:t>
            </a:r>
            <a:r>
              <a:rPr lang="ru-RU" sz="2200" b="1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алегорична</a:t>
            </a:r>
            <a:r>
              <a:rPr lang="ru-RU" sz="22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картина </a:t>
            </a:r>
            <a:r>
              <a:rPr lang="ru-RU" sz="2200" b="1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сучасного</a:t>
            </a:r>
            <a:r>
              <a:rPr lang="ru-RU" sz="22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b="1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світу</a:t>
            </a:r>
            <a:r>
              <a:rPr lang="ru-RU" sz="22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b="1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з</a:t>
            </a:r>
            <a:r>
              <a:rPr lang="ru-RU" sz="22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b="1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його</a:t>
            </a:r>
            <a:r>
              <a:rPr lang="ru-RU" sz="22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b="1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суперечностями</a:t>
            </a:r>
            <a:r>
              <a:rPr lang="ru-RU" sz="22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200" b="1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протиріччями</a:t>
            </a:r>
            <a:r>
              <a:rPr lang="ru-RU" sz="22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, коли «</a:t>
            </a:r>
            <a:r>
              <a:rPr lang="ru-RU" sz="2200" b="1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лавровий</a:t>
            </a:r>
            <a:r>
              <a:rPr lang="ru-RU" sz="22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b="1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вінок</a:t>
            </a:r>
            <a:r>
              <a:rPr lang="ru-RU" sz="22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» </a:t>
            </a:r>
            <a:r>
              <a:rPr lang="ru-RU" sz="2200" b="1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перетворюється</a:t>
            </a:r>
            <a:r>
              <a:rPr lang="ru-RU" sz="22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на «</a:t>
            </a:r>
            <a:r>
              <a:rPr lang="ru-RU" sz="2200" b="1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терновий</a:t>
            </a:r>
            <a:r>
              <a:rPr lang="ru-RU" sz="22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», </a:t>
            </a:r>
            <a:r>
              <a:rPr lang="ru-RU" sz="2200" b="1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кати </a:t>
            </a:r>
            <a:r>
              <a:rPr lang="ru-RU" sz="2200" b="1" dirty="0" err="1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стають</a:t>
            </a:r>
            <a:r>
              <a:rPr lang="ru-RU" sz="2200" b="1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героями, </a:t>
            </a:r>
            <a:r>
              <a:rPr lang="ru-RU" sz="2200" b="1" dirty="0" err="1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тільки</a:t>
            </a:r>
            <a:r>
              <a:rPr lang="ru-RU" sz="2200" b="1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«</a:t>
            </a:r>
            <a:r>
              <a:rPr lang="ru-RU" sz="2200" b="1" dirty="0" err="1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тяжкі</a:t>
            </a:r>
            <a:r>
              <a:rPr lang="ru-RU" sz="2200" b="1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b="1" dirty="0" err="1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хрести</a:t>
            </a:r>
            <a:r>
              <a:rPr lang="ru-RU" sz="2200" b="1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» </a:t>
            </a:r>
            <a:r>
              <a:rPr lang="ru-RU" sz="2200" b="1" dirty="0" err="1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залишаються</a:t>
            </a:r>
            <a:r>
              <a:rPr lang="ru-RU" sz="2200" b="1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200" b="1" dirty="0" err="1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їх</a:t>
            </a:r>
            <a:r>
              <a:rPr lang="ru-RU" sz="2200" b="1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не </a:t>
            </a:r>
            <a:r>
              <a:rPr lang="ru-RU" sz="2200" b="1" dirty="0" err="1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одберуть</a:t>
            </a:r>
            <a:r>
              <a:rPr lang="ru-RU" sz="2200" b="1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200" b="1" dirty="0" err="1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це</a:t>
            </a:r>
            <a:r>
              <a:rPr lang="ru-RU" sz="2200" b="1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b="1" dirty="0" err="1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не</a:t>
            </a:r>
            <a:r>
              <a:rPr lang="ru-RU" sz="2200" b="1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b="1" dirty="0" err="1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ордени</a:t>
            </a:r>
            <a:r>
              <a:rPr lang="ru-RU" sz="2200" b="1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endParaRPr lang="ru-RU" sz="2200" b="1" dirty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sz="2200" b="1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Ліричний</a:t>
            </a:r>
            <a:r>
              <a:rPr lang="ru-RU" sz="22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герой </a:t>
            </a:r>
            <a:r>
              <a:rPr lang="ru-RU" sz="2200" b="1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поезії</a:t>
            </a:r>
            <a:r>
              <a:rPr lang="ru-RU" sz="22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b="1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жалкує</a:t>
            </a:r>
            <a:r>
              <a:rPr lang="ru-RU" sz="22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b="1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за «</a:t>
            </a:r>
            <a:r>
              <a:rPr lang="ru-RU" sz="2200" b="1" dirty="0" err="1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буланими</a:t>
            </a:r>
            <a:r>
              <a:rPr lang="ru-RU" sz="2200" b="1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», «</a:t>
            </a:r>
            <a:r>
              <a:rPr lang="ru-RU" sz="2200" b="1" dirty="0" err="1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вороними</a:t>
            </a:r>
            <a:r>
              <a:rPr lang="ru-RU" sz="2200" b="1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» «</a:t>
            </a:r>
            <a:r>
              <a:rPr lang="ru-RU" sz="2200" b="1" dirty="0" err="1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зміями</a:t>
            </a:r>
            <a:r>
              <a:rPr lang="ru-RU" sz="2200" b="1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» — </a:t>
            </a:r>
            <a:r>
              <a:rPr lang="ru-RU" sz="2200" b="1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мріями</a:t>
            </a:r>
            <a:r>
              <a:rPr lang="ru-RU" sz="22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200" b="1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сподіваннями</a:t>
            </a:r>
            <a:r>
              <a:rPr lang="ru-RU" sz="22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200" b="1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сміливими</a:t>
            </a:r>
            <a:r>
              <a:rPr lang="ru-RU" sz="22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b="1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вчинками</a:t>
            </a:r>
            <a:r>
              <a:rPr lang="ru-RU" sz="2200" b="1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200" b="1" dirty="0" err="1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котрі</a:t>
            </a:r>
            <a:r>
              <a:rPr lang="ru-RU" sz="2200" b="1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b="1" dirty="0" err="1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змінилися</a:t>
            </a:r>
            <a:r>
              <a:rPr lang="ru-RU" sz="2200" b="1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на </a:t>
            </a:r>
            <a:r>
              <a:rPr lang="ru-RU" sz="2200" b="1" dirty="0" err="1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буденщину</a:t>
            </a:r>
            <a:r>
              <a:rPr lang="ru-RU" sz="2200" b="1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— </a:t>
            </a:r>
            <a:r>
              <a:rPr lang="ru-RU" sz="2200" b="1" dirty="0" err="1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деренчливу</a:t>
            </a:r>
            <a:r>
              <a:rPr lang="ru-RU" sz="2200" b="1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бричку </a:t>
            </a:r>
            <a:r>
              <a:rPr lang="ru-RU" sz="2200" b="1" dirty="0" err="1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з</a:t>
            </a:r>
            <a:r>
              <a:rPr lang="ru-RU" sz="2200" b="1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b="1" dirty="0" err="1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крикливим</a:t>
            </a:r>
            <a:r>
              <a:rPr lang="ru-RU" sz="2200" b="1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b="1" dirty="0" err="1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візником</a:t>
            </a:r>
            <a:r>
              <a:rPr lang="ru-RU" sz="2200" b="1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200" b="1" dirty="0" err="1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і</a:t>
            </a:r>
            <a:r>
              <a:rPr lang="ru-RU" sz="2200" b="1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b="1" dirty="0" err="1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прагне</a:t>
            </a:r>
            <a:r>
              <a:rPr lang="ru-RU" sz="2200" b="1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b="1" dirty="0" err="1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оновлення</a:t>
            </a:r>
            <a:r>
              <a:rPr lang="ru-RU" sz="2200" b="1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, «</a:t>
            </a:r>
            <a:r>
              <a:rPr lang="ru-RU" sz="2200" b="1" dirty="0" err="1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крилатості</a:t>
            </a:r>
            <a:r>
              <a:rPr lang="ru-RU" sz="2200" b="1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», лету до </a:t>
            </a:r>
            <a:r>
              <a:rPr lang="ru-RU" sz="2200" b="1" dirty="0" err="1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осяйних</a:t>
            </a:r>
            <a:r>
              <a:rPr lang="ru-RU" sz="2200" b="1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небес.</a:t>
            </a:r>
          </a:p>
          <a:p>
            <a:r>
              <a:rPr lang="ru-RU" sz="2200" b="1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Вірш</a:t>
            </a:r>
            <a:r>
              <a:rPr lang="ru-RU" sz="22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написано в </a:t>
            </a:r>
            <a:r>
              <a:rPr lang="ru-RU" sz="2200" b="1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постмодерній</a:t>
            </a:r>
            <a:r>
              <a:rPr lang="ru-RU" sz="22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b="1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манері</a:t>
            </a:r>
            <a:r>
              <a:rPr lang="ru-RU" sz="2200" b="1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200" b="1" dirty="0" err="1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що</a:t>
            </a:r>
            <a:r>
              <a:rPr lang="ru-RU" sz="2200" b="1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характерно для автора. 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1636602247_46-papik-pro-p-fon-kartinki-risunki-47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3999" cy="6857999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500034" y="0"/>
            <a:ext cx="8143932" cy="60016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У </a:t>
            </a:r>
            <a:r>
              <a:rPr lang="ru-RU" sz="2400" b="1" dirty="0" err="1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вірші</a:t>
            </a:r>
            <a:r>
              <a:rPr lang="ru-RU" sz="2400" b="1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b="1" dirty="0" err="1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майже</a:t>
            </a:r>
            <a:r>
              <a:rPr lang="ru-RU" sz="2400" b="1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b="1" dirty="0" err="1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немає</a:t>
            </a:r>
            <a:r>
              <a:rPr lang="ru-RU" sz="2400" b="1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b="1" dirty="0" err="1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розділових</a:t>
            </a:r>
            <a:r>
              <a:rPr lang="ru-RU" sz="2400" b="1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b="1" dirty="0" err="1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знаків</a:t>
            </a:r>
            <a:r>
              <a:rPr lang="ru-RU" sz="2400" b="1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, а рядки не </a:t>
            </a:r>
            <a:r>
              <a:rPr lang="ru-RU" sz="2400" b="1" dirty="0" err="1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відмежовуються</a:t>
            </a:r>
            <a:r>
              <a:rPr lang="ru-RU" sz="2400" b="1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великою </a:t>
            </a:r>
            <a:r>
              <a:rPr lang="ru-RU" sz="2400" b="1" dirty="0" err="1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літерою</a:t>
            </a:r>
            <a:r>
              <a:rPr lang="ru-RU" sz="2400" b="1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. </a:t>
            </a:r>
          </a:p>
          <a:p>
            <a:r>
              <a:rPr lang="ru-RU" sz="2400" b="1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Кожен</a:t>
            </a:r>
            <a:r>
              <a:rPr lang="ru-RU" sz="24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сам ставить </a:t>
            </a:r>
            <a:r>
              <a:rPr lang="ru-RU" sz="2400" b="1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акценти</a:t>
            </a:r>
            <a:r>
              <a:rPr lang="ru-RU" sz="24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b="1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і</a:t>
            </a:r>
            <a:r>
              <a:rPr lang="ru-RU" sz="24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b="1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розуміє</a:t>
            </a:r>
            <a:r>
              <a:rPr lang="ru-RU" sz="24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b="1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твір</a:t>
            </a:r>
            <a:r>
              <a:rPr lang="ru-RU" sz="24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b="1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по-своєму</a:t>
            </a:r>
            <a:r>
              <a:rPr lang="ru-RU" sz="24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. </a:t>
            </a:r>
          </a:p>
          <a:p>
            <a:r>
              <a:rPr lang="ru-RU" sz="2400" b="1" dirty="0" err="1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Цілком</a:t>
            </a:r>
            <a:r>
              <a:rPr lang="ru-RU" sz="2400" b="1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b="1" dirty="0" err="1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по-філософському</a:t>
            </a:r>
            <a:r>
              <a:rPr lang="ru-RU" sz="2400" b="1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автор </a:t>
            </a:r>
            <a:r>
              <a:rPr lang="ru-RU" sz="2400" b="1" dirty="0" err="1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вирішує</a:t>
            </a:r>
            <a:r>
              <a:rPr lang="ru-RU" sz="2400" b="1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b="1" dirty="0" err="1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питання</a:t>
            </a:r>
            <a:r>
              <a:rPr lang="ru-RU" sz="2400" b="1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про </a:t>
            </a:r>
            <a:r>
              <a:rPr lang="ru-RU" sz="2400" b="1" dirty="0" err="1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покликання</a:t>
            </a:r>
            <a:r>
              <a:rPr lang="ru-RU" sz="2400" b="1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b="1" dirty="0" err="1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й</a:t>
            </a:r>
            <a:r>
              <a:rPr lang="ru-RU" sz="2400" b="1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b="1" dirty="0" err="1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призначення</a:t>
            </a:r>
            <a:r>
              <a:rPr lang="ru-RU" sz="2400" b="1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b="1" dirty="0" err="1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людини</a:t>
            </a:r>
            <a:r>
              <a:rPr lang="ru-RU" sz="2400" b="1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на </a:t>
            </a:r>
            <a:r>
              <a:rPr lang="ru-RU" sz="2400" b="1" dirty="0" err="1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землі</a:t>
            </a:r>
            <a:r>
              <a:rPr lang="ru-RU" sz="2400" b="1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, коли </a:t>
            </a:r>
            <a:r>
              <a:rPr lang="ru-RU" sz="2400" b="1" dirty="0" err="1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завжди</a:t>
            </a:r>
            <a:r>
              <a:rPr lang="ru-RU" sz="2400" b="1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b="1" dirty="0" err="1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є</a:t>
            </a:r>
            <a:r>
              <a:rPr lang="ru-RU" sz="2400" b="1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проблема </a:t>
            </a:r>
            <a:r>
              <a:rPr lang="ru-RU" sz="2400" b="1" dirty="0" err="1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вибору</a:t>
            </a:r>
            <a:r>
              <a:rPr lang="ru-RU" sz="2400" b="1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b="1" dirty="0" err="1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життєвого</a:t>
            </a:r>
            <a:r>
              <a:rPr lang="ru-RU" sz="2400" b="1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шляху: «</a:t>
            </a:r>
            <a:r>
              <a:rPr lang="ru-RU" sz="2400" b="1" dirty="0" err="1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хрест</a:t>
            </a:r>
            <a:r>
              <a:rPr lang="ru-RU" sz="2400" b="1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не орден </a:t>
            </a:r>
            <a:r>
              <a:rPr lang="ru-RU" sz="2400" b="1" dirty="0" err="1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хрест</a:t>
            </a:r>
            <a:r>
              <a:rPr lang="ru-RU" sz="2400" b="1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не </a:t>
            </a:r>
            <a:r>
              <a:rPr lang="ru-RU" sz="2400" b="1" dirty="0" err="1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одберуть</a:t>
            </a:r>
            <a:r>
              <a:rPr lang="ru-RU" sz="2400" b="1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». </a:t>
            </a:r>
            <a:r>
              <a:rPr lang="ru-RU" sz="2400" b="1" dirty="0" err="1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Тільки</a:t>
            </a:r>
            <a:r>
              <a:rPr lang="ru-RU" sz="2400" b="1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b="1" dirty="0" err="1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особистість</a:t>
            </a:r>
            <a:r>
              <a:rPr lang="ru-RU" sz="2400" b="1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b="1" dirty="0" err="1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знає</a:t>
            </a:r>
            <a:r>
              <a:rPr lang="ru-RU" sz="2400" b="1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400" b="1" dirty="0" err="1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що</a:t>
            </a:r>
            <a:r>
              <a:rPr lang="ru-RU" sz="2400" b="1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b="1" dirty="0" err="1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має</a:t>
            </a:r>
            <a:r>
              <a:rPr lang="ru-RU" sz="2400" b="1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b="1" dirty="0" err="1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хрест</a:t>
            </a:r>
            <a:r>
              <a:rPr lang="ru-RU" sz="2400" b="1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400" b="1" dirty="0" err="1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і</a:t>
            </a:r>
            <a:r>
              <a:rPr lang="ru-RU" sz="2400" b="1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b="1" dirty="0" err="1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його</a:t>
            </a:r>
            <a:r>
              <a:rPr lang="ru-RU" sz="2400" b="1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b="1" dirty="0" err="1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слід</a:t>
            </a:r>
            <a:r>
              <a:rPr lang="ru-RU" sz="2400" b="1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пронести </a:t>
            </a:r>
            <a:r>
              <a:rPr lang="ru-RU" sz="2400" b="1" dirty="0" err="1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гідно</a:t>
            </a:r>
            <a:r>
              <a:rPr lang="ru-RU" sz="2400" b="1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, як Христос. </a:t>
            </a:r>
          </a:p>
          <a:p>
            <a:r>
              <a:rPr lang="ru-RU" sz="2400" b="1" u="sng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Окремою</a:t>
            </a:r>
            <a:r>
              <a:rPr lang="ru-RU" sz="2400" b="1" u="sng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темою </a:t>
            </a:r>
            <a:r>
              <a:rPr lang="ru-RU" sz="2400" b="1" u="sng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звучить</a:t>
            </a:r>
            <a:r>
              <a:rPr lang="ru-RU" sz="2400" b="1" u="sng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b="1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протистояння</a:t>
            </a:r>
            <a:r>
              <a:rPr lang="ru-RU" sz="24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b="1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покликання</a:t>
            </a:r>
            <a:r>
              <a:rPr lang="ru-RU" sz="24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b="1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поета</a:t>
            </a:r>
            <a:r>
              <a:rPr lang="ru-RU" sz="24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та </a:t>
            </a:r>
            <a:r>
              <a:rPr lang="ru-RU" sz="2400" b="1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імперської</a:t>
            </a:r>
            <a:r>
              <a:rPr lang="ru-RU" sz="24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b="1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залежності</a:t>
            </a:r>
            <a:r>
              <a:rPr lang="ru-RU" sz="2400" b="1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400" b="1" dirty="0" err="1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що</a:t>
            </a:r>
            <a:r>
              <a:rPr lang="ru-RU" sz="2400" b="1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b="1" dirty="0" err="1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глибоко</a:t>
            </a:r>
            <a:r>
              <a:rPr lang="ru-RU" sz="2400" b="1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b="1" dirty="0" err="1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сидить</a:t>
            </a:r>
            <a:r>
              <a:rPr lang="ru-RU" sz="2400" b="1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у </a:t>
            </a:r>
            <a:r>
              <a:rPr lang="ru-RU" sz="2400" b="1" dirty="0" err="1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підсвідомості</a:t>
            </a:r>
            <a:r>
              <a:rPr lang="ru-RU" sz="2400" b="1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400" b="1" dirty="0" err="1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бо</a:t>
            </a:r>
            <a:r>
              <a:rPr lang="ru-RU" sz="2400" b="1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все </a:t>
            </a:r>
            <a:r>
              <a:rPr lang="ru-RU" sz="2400" b="1" dirty="0" err="1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ще</a:t>
            </a:r>
            <a:r>
              <a:rPr lang="ru-RU" sz="2400" b="1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b="1" dirty="0" err="1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мимоволі</a:t>
            </a:r>
            <a:r>
              <a:rPr lang="ru-RU" sz="2400" b="1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b="1" dirty="0" err="1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озирається</a:t>
            </a:r>
            <a:r>
              <a:rPr lang="ru-RU" sz="2400" b="1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«на </a:t>
            </a:r>
            <a:r>
              <a:rPr lang="ru-RU" sz="2400" b="1" dirty="0" err="1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крилатий</a:t>
            </a:r>
            <a:r>
              <a:rPr lang="ru-RU" sz="2400" b="1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герб у </a:t>
            </a:r>
            <a:r>
              <a:rPr lang="ru-RU" sz="2400" b="1" dirty="0" err="1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консуляті</a:t>
            </a:r>
            <a:r>
              <a:rPr lang="ru-RU" sz="2400" b="1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». </a:t>
            </a:r>
          </a:p>
          <a:p>
            <a:r>
              <a:rPr lang="ru-RU" sz="2400" b="1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Минає</a:t>
            </a:r>
            <a:r>
              <a:rPr lang="ru-RU" sz="24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час, </a:t>
            </a:r>
            <a:r>
              <a:rPr lang="ru-RU" sz="2400" b="1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і</a:t>
            </a:r>
            <a:r>
              <a:rPr lang="ru-RU" sz="24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b="1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йому</a:t>
            </a:r>
            <a:r>
              <a:rPr lang="ru-RU" sz="24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b="1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належить</a:t>
            </a:r>
            <a:r>
              <a:rPr lang="ru-RU" sz="24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b="1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щоразу</a:t>
            </a:r>
            <a:r>
              <a:rPr lang="ru-RU" sz="24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бути </a:t>
            </a:r>
            <a:r>
              <a:rPr lang="ru-RU" sz="2400" b="1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оновленим</a:t>
            </a:r>
            <a:r>
              <a:rPr lang="ru-RU" sz="24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400" b="1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саме</a:t>
            </a:r>
            <a:r>
              <a:rPr lang="ru-RU" sz="24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тому </a:t>
            </a:r>
            <a:r>
              <a:rPr lang="ru-RU" sz="2400" b="1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минуле</a:t>
            </a:r>
            <a:r>
              <a:rPr lang="ru-RU" sz="24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b="1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й</a:t>
            </a:r>
            <a:r>
              <a:rPr lang="ru-RU" sz="24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b="1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майбутнє</a:t>
            </a:r>
            <a:r>
              <a:rPr lang="ru-RU" sz="24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b="1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завжди</a:t>
            </a:r>
            <a:r>
              <a:rPr lang="ru-RU" sz="24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b="1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поруч</a:t>
            </a:r>
            <a:r>
              <a:rPr lang="ru-RU" sz="2400" b="1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400" b="1" dirty="0" err="1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саме</a:t>
            </a:r>
            <a:r>
              <a:rPr lang="ru-RU" sz="2400" b="1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b="1" dirty="0" err="1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тому</a:t>
            </a:r>
            <a:r>
              <a:rPr lang="ru-RU" sz="2400" b="1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«зоря </a:t>
            </a:r>
            <a:r>
              <a:rPr lang="ru-RU" sz="2400" b="1" dirty="0" err="1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одвічна</a:t>
            </a:r>
            <a:r>
              <a:rPr lang="ru-RU" sz="2400" b="1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в небесах </a:t>
            </a:r>
            <a:r>
              <a:rPr lang="ru-RU" sz="2400" b="1" dirty="0" err="1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оновлених</a:t>
            </a:r>
            <a:r>
              <a:rPr lang="ru-RU" sz="2400" b="1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b="1" dirty="0" err="1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зника</a:t>
            </a:r>
            <a:r>
              <a:rPr lang="ru-RU" sz="2400" b="1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», </a:t>
            </a:r>
            <a:r>
              <a:rPr lang="ru-RU" sz="2400" b="1" dirty="0" err="1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щоб</a:t>
            </a:r>
            <a:r>
              <a:rPr lang="ru-RU" sz="2400" b="1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b="1" dirty="0" err="1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означити</a:t>
            </a:r>
            <a:r>
              <a:rPr lang="ru-RU" sz="2400" b="1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b="1" dirty="0" err="1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новий</a:t>
            </a:r>
            <a:r>
              <a:rPr lang="ru-RU" sz="2400" b="1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b="1" dirty="0" err="1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поступ</a:t>
            </a:r>
            <a:r>
              <a:rPr lang="ru-RU" sz="2400" b="1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для </a:t>
            </a:r>
            <a:r>
              <a:rPr lang="ru-RU" sz="2400" b="1" dirty="0" err="1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душі</a:t>
            </a:r>
            <a:r>
              <a:rPr lang="ru-RU" sz="2400" b="1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 descr="fokina_l._p._shablon_prezentatsii_-_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355424" cy="6858000"/>
          </a:xfrm>
          <a:prstGeom prst="rect">
            <a:avLst/>
          </a:prstGeom>
        </p:spPr>
      </p:pic>
      <p:sp>
        <p:nvSpPr>
          <p:cNvPr id="7" name="Прямоугольник 6"/>
          <p:cNvSpPr/>
          <p:nvPr/>
        </p:nvSpPr>
        <p:spPr>
          <a:xfrm>
            <a:off x="1142976" y="285728"/>
            <a:ext cx="5500726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cap="all" dirty="0">
                <a:ln w="9000" cmpd="sng">
                  <a:solidFill>
                    <a:srgbClr val="FF0000"/>
                  </a:solidFill>
                  <a:prstDash val="solid"/>
                </a:ln>
                <a:solidFill>
                  <a:srgbClr val="7030A0"/>
                </a:solidFill>
                <a:effectLst>
                  <a:reflection blurRad="12700" stA="28000" endPos="45000" dist="1000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До </a:t>
            </a:r>
            <a:r>
              <a:rPr lang="ru-RU" sz="2400" b="1" cap="all" dirty="0" err="1">
                <a:ln w="9000" cmpd="sng">
                  <a:solidFill>
                    <a:srgbClr val="FF0000"/>
                  </a:solidFill>
                  <a:prstDash val="solid"/>
                </a:ln>
                <a:solidFill>
                  <a:srgbClr val="7030A0"/>
                </a:solidFill>
                <a:effectLst>
                  <a:reflection blurRad="12700" stA="28000" endPos="45000" dist="1000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французького</a:t>
            </a:r>
            <a:r>
              <a:rPr lang="ru-RU" sz="2400" b="1" cap="all" dirty="0">
                <a:ln w="9000" cmpd="sng">
                  <a:solidFill>
                    <a:srgbClr val="FF0000"/>
                  </a:solidFill>
                  <a:prstDash val="solid"/>
                </a:ln>
                <a:solidFill>
                  <a:srgbClr val="7030A0"/>
                </a:solidFill>
                <a:effectLst>
                  <a:reflection blurRad="12700" stA="28000" endPos="45000" dist="1000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b="1" cap="all" dirty="0" err="1">
                <a:ln w="9000" cmpd="sng">
                  <a:solidFill>
                    <a:srgbClr val="FF0000"/>
                  </a:solidFill>
                  <a:prstDash val="solid"/>
                </a:ln>
                <a:solidFill>
                  <a:srgbClr val="7030A0"/>
                </a:solidFill>
                <a:effectLst>
                  <a:reflection blurRad="12700" stA="28000" endPos="45000" dist="1000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шансоньє</a:t>
            </a:r>
            <a:endParaRPr lang="ru-RU" sz="2400" b="1" cap="all" dirty="0">
              <a:ln w="9000" cmpd="sng">
                <a:solidFill>
                  <a:srgbClr val="FF0000"/>
                </a:solidFill>
                <a:prstDash val="solid"/>
              </a:ln>
              <a:solidFill>
                <a:srgbClr val="7030A0"/>
              </a:solidFill>
              <a:effectLst>
                <a:reflection blurRad="12700" stA="28000" endPos="45000" dist="1000" dir="5400000" sy="-100000" algn="bl" rotWithShape="0"/>
              </a:effectLst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b="1" i="1" cap="all" dirty="0" err="1">
                <a:ln w="9000" cmpd="sng">
                  <a:solidFill>
                    <a:srgbClr val="FF0000"/>
                  </a:solidFill>
                  <a:prstDash val="solid"/>
                </a:ln>
                <a:solidFill>
                  <a:srgbClr val="7030A0"/>
                </a:solidFill>
                <a:effectLst>
                  <a:reflection blurRad="12700" stA="28000" endPos="45000" dist="1000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Олександр</a:t>
            </a:r>
            <a:r>
              <a:rPr lang="ru-RU" b="1" i="1" cap="all" dirty="0">
                <a:ln w="9000" cmpd="sng">
                  <a:solidFill>
                    <a:srgbClr val="FF0000"/>
                  </a:solidFill>
                  <a:prstDash val="solid"/>
                </a:ln>
                <a:solidFill>
                  <a:srgbClr val="7030A0"/>
                </a:solidFill>
                <a:effectLst>
                  <a:reflection blurRad="12700" stA="28000" endPos="45000" dist="1000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i="1" cap="all" dirty="0" err="1">
                <a:ln w="9000" cmpd="sng">
                  <a:solidFill>
                    <a:srgbClr val="FF0000"/>
                  </a:solidFill>
                  <a:prstDash val="solid"/>
                </a:ln>
                <a:solidFill>
                  <a:srgbClr val="7030A0"/>
                </a:solidFill>
                <a:effectLst>
                  <a:reflection blurRad="12700" stA="28000" endPos="45000" dist="1000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Ірванець</a:t>
            </a:r>
            <a:endParaRPr lang="ru-RU" b="1" i="1" cap="all" dirty="0">
              <a:ln w="9000" cmpd="sng">
                <a:solidFill>
                  <a:srgbClr val="FF0000"/>
                </a:solidFill>
                <a:prstDash val="solid"/>
              </a:ln>
              <a:solidFill>
                <a:srgbClr val="7030A0"/>
              </a:solidFill>
              <a:effectLst>
                <a:reflection blurRad="12700" stA="28000" endPos="45000" dist="1000" dir="5400000" sy="-100000" algn="bl" rotWithShape="0"/>
              </a:effectLst>
              <a:latin typeface="Times New Roman" pitchFamily="18" charset="0"/>
              <a:cs typeface="Times New Roman" pitchFamily="18" charset="0"/>
            </a:endParaRPr>
          </a:p>
          <a:p>
            <a:endParaRPr lang="ru-RU" b="1" dirty="0">
              <a:solidFill>
                <a:srgbClr val="7030A0"/>
              </a:solidFill>
            </a:endParaRPr>
          </a:p>
        </p:txBody>
      </p:sp>
      <p:pic>
        <p:nvPicPr>
          <p:cNvPr id="4" name="Рисунок 3" descr="204575-1280x720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715140" y="0"/>
            <a:ext cx="2679460" cy="1428736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928662" y="0"/>
            <a:ext cx="6715172" cy="7294305"/>
          </a:xfrm>
          <a:prstGeom prst="rect">
            <a:avLst/>
          </a:prstGeom>
        </p:spPr>
        <p:txBody>
          <a:bodyPr wrap="square" numCol="2">
            <a:spAutoFit/>
          </a:bodyPr>
          <a:lstStyle/>
          <a:p>
            <a:endParaRPr lang="uk-UA" dirty="0"/>
          </a:p>
          <a:p>
            <a:endParaRPr lang="ru-RU" dirty="0"/>
          </a:p>
          <a:p>
            <a:endParaRPr lang="ru-RU" dirty="0"/>
          </a:p>
          <a:p>
            <a:endParaRPr lang="ru-RU" dirty="0"/>
          </a:p>
          <a:p>
            <a:r>
              <a:rPr lang="ru-RU" b="1" dirty="0" err="1">
                <a:latin typeface="Times New Roman" pitchFamily="18" charset="0"/>
                <a:cs typeface="Times New Roman" pitchFamily="18" charset="0"/>
              </a:rPr>
              <a:t>Це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err="1">
                <a:latin typeface="Times New Roman" pitchFamily="18" charset="0"/>
                <a:cs typeface="Times New Roman" pitchFamily="18" charset="0"/>
              </a:rPr>
              <a:t>є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err="1">
                <a:latin typeface="Times New Roman" pitchFamily="18" charset="0"/>
                <a:cs typeface="Times New Roman" pitchFamily="18" charset="0"/>
              </a:rPr>
              <a:t>поез</a:t>
            </a:r>
            <a:r>
              <a:rPr lang="en-US" b="1" dirty="0" err="1">
                <a:latin typeface="Times New Roman" pitchFamily="18" charset="0"/>
                <a:cs typeface="Times New Roman" pitchFamily="18" charset="0"/>
              </a:rPr>
              <a:t>i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я </a:t>
            </a:r>
            <a:r>
              <a:rPr lang="ru-RU" b="1" dirty="0" err="1">
                <a:latin typeface="Times New Roman" pitchFamily="18" charset="0"/>
                <a:cs typeface="Times New Roman" pitchFamily="18" charset="0"/>
              </a:rPr>
              <a:t>найвища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,</a:t>
            </a:r>
            <a:br>
              <a:rPr lang="ru-RU" b="1" dirty="0">
                <a:latin typeface="Times New Roman" pitchFamily="18" charset="0"/>
                <a:cs typeface="Times New Roman" pitchFamily="18" charset="0"/>
              </a:rPr>
            </a:br>
            <a:r>
              <a:rPr lang="ru-RU" b="1" dirty="0" err="1">
                <a:latin typeface="Times New Roman" pitchFamily="18" charset="0"/>
                <a:cs typeface="Times New Roman" pitchFamily="18" charset="0"/>
              </a:rPr>
              <a:t>Це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err="1">
                <a:latin typeface="Times New Roman" pitchFamily="18" charset="0"/>
                <a:cs typeface="Times New Roman" pitchFamily="18" charset="0"/>
              </a:rPr>
              <a:t>є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err="1">
                <a:latin typeface="Times New Roman" pitchFamily="18" charset="0"/>
                <a:cs typeface="Times New Roman" pitchFamily="18" charset="0"/>
              </a:rPr>
              <a:t>найвища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 простота,</a:t>
            </a:r>
            <a:br>
              <a:rPr lang="ru-RU" b="1" dirty="0">
                <a:latin typeface="Times New Roman" pitchFamily="18" charset="0"/>
                <a:cs typeface="Times New Roman" pitchFamily="18" charset="0"/>
              </a:rPr>
            </a:br>
            <a:r>
              <a:rPr lang="ru-RU" b="1" dirty="0">
                <a:latin typeface="Times New Roman" pitchFamily="18" charset="0"/>
                <a:cs typeface="Times New Roman" pitchFamily="18" charset="0"/>
              </a:rPr>
              <a:t>Коли </a:t>
            </a:r>
            <a:r>
              <a:rPr lang="ru-RU" b="1" dirty="0" err="1">
                <a:latin typeface="Times New Roman" pitchFamily="18" charset="0"/>
                <a:cs typeface="Times New Roman" pitchFamily="18" charset="0"/>
              </a:rPr>
              <a:t>передаються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 в</a:t>
            </a:r>
            <a:r>
              <a:rPr lang="en-US" b="1" dirty="0" err="1">
                <a:latin typeface="Times New Roman" pitchFamily="18" charset="0"/>
                <a:cs typeface="Times New Roman" pitchFamily="18" charset="0"/>
              </a:rPr>
              <a:t>i</a:t>
            </a:r>
            <a:r>
              <a:rPr lang="ru-RU" b="1" dirty="0" err="1">
                <a:latin typeface="Times New Roman" pitchFamily="18" charset="0"/>
                <a:cs typeface="Times New Roman" pitchFamily="18" charset="0"/>
              </a:rPr>
              <a:t>рш</a:t>
            </a:r>
            <a:r>
              <a:rPr lang="en-US" b="1" dirty="0" err="1">
                <a:latin typeface="Times New Roman" pitchFamily="18" charset="0"/>
                <a:cs typeface="Times New Roman" pitchFamily="18" charset="0"/>
              </a:rPr>
              <a:t>i</a:t>
            </a:r>
            <a:r>
              <a:rPr lang="en-US" b="1" dirty="0">
                <a:latin typeface="Times New Roman" pitchFamily="18" charset="0"/>
                <a:cs typeface="Times New Roman" pitchFamily="18" charset="0"/>
              </a:rPr>
              <a:t>,</a:t>
            </a:r>
            <a:br>
              <a:rPr lang="en-US" b="1" dirty="0">
                <a:latin typeface="Times New Roman" pitchFamily="18" charset="0"/>
                <a:cs typeface="Times New Roman" pitchFamily="18" charset="0"/>
              </a:rPr>
            </a:br>
            <a:r>
              <a:rPr lang="ru-RU" b="1" dirty="0">
                <a:latin typeface="Times New Roman" pitchFamily="18" charset="0"/>
                <a:cs typeface="Times New Roman" pitchFamily="18" charset="0"/>
              </a:rPr>
              <a:t>Як </a:t>
            </a:r>
            <a:r>
              <a:rPr lang="ru-RU" b="1" dirty="0" err="1">
                <a:latin typeface="Times New Roman" pitchFamily="18" charset="0"/>
                <a:cs typeface="Times New Roman" pitchFamily="18" charset="0"/>
              </a:rPr>
              <a:t>поц</a:t>
            </a:r>
            <a:r>
              <a:rPr lang="en-US" b="1" dirty="0" err="1">
                <a:latin typeface="Times New Roman" pitchFamily="18" charset="0"/>
                <a:cs typeface="Times New Roman" pitchFamily="18" charset="0"/>
              </a:rPr>
              <a:t>i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лунки — </a:t>
            </a:r>
            <a:r>
              <a:rPr lang="ru-RU" b="1" dirty="0" err="1">
                <a:latin typeface="Times New Roman" pitchFamily="18" charset="0"/>
                <a:cs typeface="Times New Roman" pitchFamily="18" charset="0"/>
              </a:rPr>
              <a:t>з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 ус</a:t>
            </a:r>
            <a:r>
              <a:rPr lang="en-US" b="1" dirty="0" err="1">
                <a:latin typeface="Times New Roman" pitchFamily="18" charset="0"/>
                <a:cs typeface="Times New Roman" pitchFamily="18" charset="0"/>
              </a:rPr>
              <a:t>i</a:t>
            </a:r>
            <a:r>
              <a:rPr lang="en-US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в уста.</a:t>
            </a:r>
          </a:p>
          <a:p>
            <a:br>
              <a:rPr lang="ru-RU" b="1" dirty="0">
                <a:latin typeface="Times New Roman" pitchFamily="18" charset="0"/>
                <a:cs typeface="Times New Roman" pitchFamily="18" charset="0"/>
              </a:rPr>
            </a:br>
            <a:r>
              <a:rPr lang="ru-RU" b="1" dirty="0" err="1">
                <a:latin typeface="Times New Roman" pitchFamily="18" charset="0"/>
                <a:cs typeface="Times New Roman" pitchFamily="18" charset="0"/>
              </a:rPr>
              <a:t>Тво</a:t>
            </a:r>
            <a:r>
              <a:rPr lang="en-US" b="1" dirty="0">
                <a:latin typeface="Times New Roman" pitchFamily="18" charset="0"/>
                <a:cs typeface="Times New Roman" pitchFamily="18" charset="0"/>
              </a:rPr>
              <a:t>ï </a:t>
            </a:r>
            <a:r>
              <a:rPr lang="ru-RU" b="1" dirty="0" err="1">
                <a:latin typeface="Times New Roman" pitchFamily="18" charset="0"/>
                <a:cs typeface="Times New Roman" pitchFamily="18" charset="0"/>
              </a:rPr>
              <a:t>п</a:t>
            </a:r>
            <a:r>
              <a:rPr lang="en-US" b="1" dirty="0" err="1">
                <a:latin typeface="Times New Roman" pitchFamily="18" charset="0"/>
                <a:cs typeface="Times New Roman" pitchFamily="18" charset="0"/>
              </a:rPr>
              <a:t>i</a:t>
            </a:r>
            <a:r>
              <a:rPr lang="ru-RU" b="1" dirty="0" err="1">
                <a:latin typeface="Times New Roman" pitchFamily="18" charset="0"/>
                <a:cs typeface="Times New Roman" pitchFamily="18" charset="0"/>
              </a:rPr>
              <a:t>сн</a:t>
            </a:r>
            <a:r>
              <a:rPr lang="en-US" b="1" dirty="0" err="1">
                <a:latin typeface="Times New Roman" pitchFamily="18" charset="0"/>
                <a:cs typeface="Times New Roman" pitchFamily="18" charset="0"/>
              </a:rPr>
              <a:t>i</a:t>
            </a:r>
            <a:r>
              <a:rPr lang="en-US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err="1">
                <a:latin typeface="Times New Roman" pitchFamily="18" charset="0"/>
                <a:cs typeface="Times New Roman" pitchFamily="18" charset="0"/>
              </a:rPr>
              <a:t>легк</a:t>
            </a:r>
            <a:r>
              <a:rPr lang="en-US" b="1" dirty="0" err="1">
                <a:latin typeface="Times New Roman" pitchFamily="18" charset="0"/>
                <a:cs typeface="Times New Roman" pitchFamily="18" charset="0"/>
              </a:rPr>
              <a:t>i</a:t>
            </a:r>
            <a:r>
              <a:rPr lang="en-US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latin typeface="Times New Roman" pitchFamily="18" charset="0"/>
                <a:cs typeface="Times New Roman" pitchFamily="18" charset="0"/>
              </a:rPr>
              <a:t>i</a:t>
            </a:r>
            <a:r>
              <a:rPr lang="en-US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err="1">
                <a:latin typeface="Times New Roman" pitchFamily="18" charset="0"/>
                <a:cs typeface="Times New Roman" pitchFamily="18" charset="0"/>
              </a:rPr>
              <a:t>св</a:t>
            </a:r>
            <a:r>
              <a:rPr lang="en-US" b="1" dirty="0" err="1">
                <a:latin typeface="Times New Roman" pitchFamily="18" charset="0"/>
                <a:cs typeface="Times New Roman" pitchFamily="18" charset="0"/>
              </a:rPr>
              <a:t>i</a:t>
            </a:r>
            <a:r>
              <a:rPr lang="ru-RU" b="1" dirty="0" err="1">
                <a:latin typeface="Times New Roman" pitchFamily="18" charset="0"/>
                <a:cs typeface="Times New Roman" pitchFamily="18" charset="0"/>
              </a:rPr>
              <a:t>тл</a:t>
            </a:r>
            <a:r>
              <a:rPr lang="en-US" b="1" dirty="0" err="1">
                <a:latin typeface="Times New Roman" pitchFamily="18" charset="0"/>
                <a:cs typeface="Times New Roman" pitchFamily="18" charset="0"/>
              </a:rPr>
              <a:t>i</a:t>
            </a:r>
            <a:br>
              <a:rPr lang="en-US" b="1" dirty="0">
                <a:latin typeface="Times New Roman" pitchFamily="18" charset="0"/>
                <a:cs typeface="Times New Roman" pitchFamily="18" charset="0"/>
              </a:rPr>
            </a:br>
            <a:r>
              <a:rPr lang="en-US" b="1" dirty="0">
                <a:latin typeface="Times New Roman" pitchFamily="18" charset="0"/>
                <a:cs typeface="Times New Roman" pitchFamily="18" charset="0"/>
              </a:rPr>
              <a:t>(ï</a:t>
            </a:r>
            <a:r>
              <a:rPr lang="ru-RU" b="1" dirty="0" err="1">
                <a:latin typeface="Times New Roman" pitchFamily="18" charset="0"/>
                <a:cs typeface="Times New Roman" pitchFamily="18" charset="0"/>
              </a:rPr>
              <a:t>х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 так </a:t>
            </a:r>
            <a:r>
              <a:rPr lang="ru-RU" b="1" dirty="0" err="1">
                <a:latin typeface="Times New Roman" pitchFamily="18" charset="0"/>
                <a:cs typeface="Times New Roman" pitchFamily="18" charset="0"/>
              </a:rPr>
              <a:t>сприймають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 слухач</a:t>
            </a:r>
            <a:r>
              <a:rPr lang="en-US" b="1" dirty="0" err="1">
                <a:latin typeface="Times New Roman" pitchFamily="18" charset="0"/>
                <a:cs typeface="Times New Roman" pitchFamily="18" charset="0"/>
              </a:rPr>
              <a:t>i</a:t>
            </a:r>
            <a:r>
              <a:rPr lang="en-US" b="1" dirty="0">
                <a:latin typeface="Times New Roman" pitchFamily="18" charset="0"/>
                <a:cs typeface="Times New Roman" pitchFamily="18" charset="0"/>
              </a:rPr>
              <a:t>),</a:t>
            </a:r>
            <a:br>
              <a:rPr lang="en-US" b="1" dirty="0">
                <a:latin typeface="Times New Roman" pitchFamily="18" charset="0"/>
                <a:cs typeface="Times New Roman" pitchFamily="18" charset="0"/>
              </a:rPr>
            </a:br>
            <a:r>
              <a:rPr lang="ru-RU" b="1" dirty="0">
                <a:latin typeface="Times New Roman" pitchFamily="18" charset="0"/>
                <a:cs typeface="Times New Roman" pitchFamily="18" charset="0"/>
              </a:rPr>
              <a:t>Та </a:t>
            </a:r>
            <a:r>
              <a:rPr lang="ru-RU" b="1" dirty="0" err="1">
                <a:latin typeface="Times New Roman" pitchFamily="18" charset="0"/>
                <a:cs typeface="Times New Roman" pitchFamily="18" charset="0"/>
              </a:rPr>
              <a:t>пам'ятай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 — у </a:t>
            </a:r>
            <a:r>
              <a:rPr lang="ru-RU" b="1" dirty="0" err="1">
                <a:latin typeface="Times New Roman" pitchFamily="18" charset="0"/>
                <a:cs typeface="Times New Roman" pitchFamily="18" charset="0"/>
              </a:rPr>
              <a:t>цьому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err="1">
                <a:latin typeface="Times New Roman" pitchFamily="18" charset="0"/>
                <a:cs typeface="Times New Roman" pitchFamily="18" charset="0"/>
              </a:rPr>
              <a:t>св</a:t>
            </a:r>
            <a:r>
              <a:rPr lang="en-US" b="1" dirty="0" err="1">
                <a:latin typeface="Times New Roman" pitchFamily="18" charset="0"/>
                <a:cs typeface="Times New Roman" pitchFamily="18" charset="0"/>
              </a:rPr>
              <a:t>i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т</a:t>
            </a:r>
            <a:r>
              <a:rPr lang="en-US" b="1" dirty="0" err="1">
                <a:latin typeface="Times New Roman" pitchFamily="18" charset="0"/>
                <a:cs typeface="Times New Roman" pitchFamily="18" charset="0"/>
              </a:rPr>
              <a:t>i</a:t>
            </a:r>
            <a:br>
              <a:rPr lang="en-US" b="1" dirty="0">
                <a:latin typeface="Times New Roman" pitchFamily="18" charset="0"/>
                <a:cs typeface="Times New Roman" pitchFamily="18" charset="0"/>
              </a:rPr>
            </a:br>
            <a:r>
              <a:rPr lang="ru-RU" b="1" dirty="0">
                <a:latin typeface="Times New Roman" pitchFamily="18" charset="0"/>
                <a:cs typeface="Times New Roman" pitchFamily="18" charset="0"/>
              </a:rPr>
              <a:t>Є </a:t>
            </a:r>
            <a:r>
              <a:rPr lang="ru-RU" b="1" dirty="0" err="1">
                <a:latin typeface="Times New Roman" pitchFamily="18" charset="0"/>
                <a:cs typeface="Times New Roman" pitchFamily="18" charset="0"/>
              </a:rPr>
              <a:t>свистуни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latin typeface="Times New Roman" pitchFamily="18" charset="0"/>
                <a:cs typeface="Times New Roman" pitchFamily="18" charset="0"/>
              </a:rPr>
              <a:t>i</a:t>
            </a:r>
            <a:r>
              <a:rPr lang="en-US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стукач</a:t>
            </a:r>
            <a:r>
              <a:rPr lang="en-US" b="1" dirty="0" err="1">
                <a:latin typeface="Times New Roman" pitchFamily="18" charset="0"/>
                <a:cs typeface="Times New Roman" pitchFamily="18" charset="0"/>
              </a:rPr>
              <a:t>i</a:t>
            </a:r>
            <a:r>
              <a:rPr lang="en-US" b="1" dirty="0">
                <a:latin typeface="Times New Roman" pitchFamily="18" charset="0"/>
                <a:cs typeface="Times New Roman" pitchFamily="18" charset="0"/>
              </a:rPr>
              <a:t>.</a:t>
            </a:r>
            <a:endParaRPr lang="uk-UA" b="1" dirty="0">
              <a:latin typeface="Times New Roman" pitchFamily="18" charset="0"/>
              <a:cs typeface="Times New Roman" pitchFamily="18" charset="0"/>
            </a:endParaRPr>
          </a:p>
          <a:p>
            <a:br>
              <a:rPr lang="en-US" b="1" dirty="0">
                <a:latin typeface="Times New Roman" pitchFamily="18" charset="0"/>
                <a:cs typeface="Times New Roman" pitchFamily="18" charset="0"/>
              </a:rPr>
            </a:br>
            <a:r>
              <a:rPr lang="ru-RU" b="1" dirty="0">
                <a:latin typeface="Times New Roman" pitchFamily="18" charset="0"/>
                <a:cs typeface="Times New Roman" pitchFamily="18" charset="0"/>
              </a:rPr>
              <a:t>А </a:t>
            </a:r>
            <a:r>
              <a:rPr lang="ru-RU" b="1" dirty="0" err="1">
                <a:latin typeface="Times New Roman" pitchFamily="18" charset="0"/>
                <a:cs typeface="Times New Roman" pitchFamily="18" charset="0"/>
              </a:rPr>
              <a:t>ти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 — г</a:t>
            </a:r>
            <a:r>
              <a:rPr lang="en-US" b="1" dirty="0" err="1">
                <a:latin typeface="Times New Roman" pitchFamily="18" charset="0"/>
                <a:cs typeface="Times New Roman" pitchFamily="18" charset="0"/>
              </a:rPr>
              <a:t>i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тара, г</a:t>
            </a:r>
            <a:r>
              <a:rPr lang="en-US" b="1" dirty="0" err="1">
                <a:latin typeface="Times New Roman" pitchFamily="18" charset="0"/>
                <a:cs typeface="Times New Roman" pitchFamily="18" charset="0"/>
              </a:rPr>
              <a:t>i</a:t>
            </a:r>
            <a:r>
              <a:rPr lang="ru-RU" b="1" dirty="0" err="1">
                <a:latin typeface="Times New Roman" pitchFamily="18" charset="0"/>
                <a:cs typeface="Times New Roman" pitchFamily="18" charset="0"/>
              </a:rPr>
              <a:t>лка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err="1">
                <a:latin typeface="Times New Roman" pitchFamily="18" charset="0"/>
                <a:cs typeface="Times New Roman" pitchFamily="18" charset="0"/>
              </a:rPr>
              <a:t>з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 дерева,</a:t>
            </a:r>
            <a:br>
              <a:rPr lang="ru-RU" b="1" dirty="0">
                <a:latin typeface="Times New Roman" pitchFamily="18" charset="0"/>
                <a:cs typeface="Times New Roman" pitchFamily="18" charset="0"/>
              </a:rPr>
            </a:br>
            <a:r>
              <a:rPr lang="en-US" b="1" dirty="0">
                <a:latin typeface="Times New Roman" pitchFamily="18" charset="0"/>
                <a:cs typeface="Times New Roman" pitchFamily="18" charset="0"/>
              </a:rPr>
              <a:t>I </a:t>
            </a:r>
            <a:r>
              <a:rPr lang="ru-RU" b="1" dirty="0" err="1">
                <a:latin typeface="Times New Roman" pitchFamily="18" charset="0"/>
                <a:cs typeface="Times New Roman" pitchFamily="18" charset="0"/>
              </a:rPr>
              <a:t>ти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err="1">
                <a:latin typeface="Times New Roman" pitchFamily="18" charset="0"/>
                <a:cs typeface="Times New Roman" pitchFamily="18" charset="0"/>
              </a:rPr>
              <a:t>сьогодн</a:t>
            </a:r>
            <a:r>
              <a:rPr lang="en-US" b="1" dirty="0" err="1">
                <a:latin typeface="Times New Roman" pitchFamily="18" charset="0"/>
                <a:cs typeface="Times New Roman" pitchFamily="18" charset="0"/>
              </a:rPr>
              <a:t>i</a:t>
            </a:r>
            <a:r>
              <a:rPr lang="en-US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на кону.</a:t>
            </a:r>
            <a:br>
              <a:rPr lang="ru-RU" b="1" dirty="0">
                <a:latin typeface="Times New Roman" pitchFamily="18" charset="0"/>
                <a:cs typeface="Times New Roman" pitchFamily="18" charset="0"/>
              </a:rPr>
            </a:br>
            <a:r>
              <a:rPr lang="ru-RU" b="1" dirty="0">
                <a:latin typeface="Times New Roman" pitchFamily="18" charset="0"/>
                <a:cs typeface="Times New Roman" pitchFamily="18" charset="0"/>
              </a:rPr>
              <a:t>Скажи, кому твоя заревана</a:t>
            </a:r>
            <a:br>
              <a:rPr lang="ru-RU" b="1" dirty="0">
                <a:latin typeface="Times New Roman" pitchFamily="18" charset="0"/>
                <a:cs typeface="Times New Roman" pitchFamily="18" charset="0"/>
              </a:rPr>
            </a:br>
            <a:r>
              <a:rPr lang="ru-RU" b="1" dirty="0">
                <a:latin typeface="Times New Roman" pitchFamily="18" charset="0"/>
                <a:cs typeface="Times New Roman" pitchFamily="18" charset="0"/>
              </a:rPr>
              <a:t>Душа </a:t>
            </a:r>
            <a:r>
              <a:rPr lang="ru-RU" b="1" dirty="0" err="1">
                <a:latin typeface="Times New Roman" pitchFamily="18" charset="0"/>
                <a:cs typeface="Times New Roman" pitchFamily="18" charset="0"/>
              </a:rPr>
              <a:t>потр</a:t>
            </a:r>
            <a:r>
              <a:rPr lang="en-US" b="1" dirty="0" err="1">
                <a:latin typeface="Times New Roman" pitchFamily="18" charset="0"/>
                <a:cs typeface="Times New Roman" pitchFamily="18" charset="0"/>
              </a:rPr>
              <a:t>i</a:t>
            </a:r>
            <a:r>
              <a:rPr lang="ru-RU" b="1" dirty="0" err="1">
                <a:latin typeface="Times New Roman" pitchFamily="18" charset="0"/>
                <a:cs typeface="Times New Roman" pitchFamily="18" charset="0"/>
              </a:rPr>
              <a:t>бна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, ну, кому?..</a:t>
            </a:r>
          </a:p>
          <a:p>
            <a:br>
              <a:rPr lang="ru-RU" b="1" dirty="0">
                <a:latin typeface="Times New Roman" pitchFamily="18" charset="0"/>
                <a:cs typeface="Times New Roman" pitchFamily="18" charset="0"/>
              </a:rPr>
            </a:br>
            <a:r>
              <a:rPr lang="ru-RU" b="1" dirty="0" err="1">
                <a:latin typeface="Times New Roman" pitchFamily="18" charset="0"/>
                <a:cs typeface="Times New Roman" pitchFamily="18" charset="0"/>
              </a:rPr>
              <a:t>Вдягайся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 модно, лайся модно,</a:t>
            </a:r>
            <a:br>
              <a:rPr lang="ru-RU" b="1" dirty="0">
                <a:latin typeface="Times New Roman" pitchFamily="18" charset="0"/>
                <a:cs typeface="Times New Roman" pitchFamily="18" charset="0"/>
              </a:rPr>
            </a:br>
            <a:r>
              <a:rPr lang="ru-RU" b="1" dirty="0">
                <a:latin typeface="Times New Roman" pitchFamily="18" charset="0"/>
                <a:cs typeface="Times New Roman" pitchFamily="18" charset="0"/>
              </a:rPr>
              <a:t>Та час в</a:t>
            </a:r>
            <a:r>
              <a:rPr lang="en-US" b="1" dirty="0" err="1">
                <a:latin typeface="Times New Roman" pitchFamily="18" charset="0"/>
                <a:cs typeface="Times New Roman" pitchFamily="18" charset="0"/>
              </a:rPr>
              <a:t>i</a:t>
            </a:r>
            <a:r>
              <a:rPr lang="ru-RU" b="1" dirty="0" err="1">
                <a:latin typeface="Times New Roman" pitchFamily="18" charset="0"/>
                <a:cs typeface="Times New Roman" pitchFamily="18" charset="0"/>
              </a:rPr>
              <a:t>д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 часу </a:t>
            </a:r>
            <a:r>
              <a:rPr lang="ru-RU" b="1" dirty="0" err="1">
                <a:latin typeface="Times New Roman" pitchFamily="18" charset="0"/>
                <a:cs typeface="Times New Roman" pitchFamily="18" charset="0"/>
              </a:rPr>
              <a:t>пригадай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,</a:t>
            </a:r>
            <a:br>
              <a:rPr lang="ru-RU" b="1" dirty="0">
                <a:latin typeface="Times New Roman" pitchFamily="18" charset="0"/>
                <a:cs typeface="Times New Roman" pitchFamily="18" charset="0"/>
              </a:rPr>
            </a:br>
            <a:r>
              <a:rPr lang="ru-RU" b="1" dirty="0">
                <a:latin typeface="Times New Roman" pitchFamily="18" charset="0"/>
                <a:cs typeface="Times New Roman" pitchFamily="18" charset="0"/>
              </a:rPr>
              <a:t>Як </a:t>
            </a:r>
            <a:r>
              <a:rPr lang="ru-RU" b="1" dirty="0" err="1">
                <a:latin typeface="Times New Roman" pitchFamily="18" charset="0"/>
                <a:cs typeface="Times New Roman" pitchFamily="18" charset="0"/>
              </a:rPr>
              <a:t>слухав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err="1">
                <a:latin typeface="Times New Roman" pitchFamily="18" charset="0"/>
                <a:cs typeface="Times New Roman" pitchFamily="18" charset="0"/>
              </a:rPr>
              <a:t>дзвона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err="1">
                <a:latin typeface="Times New Roman" pitchFamily="18" charset="0"/>
                <a:cs typeface="Times New Roman" pitchFamily="18" charset="0"/>
              </a:rPr>
              <a:t>Кваз</a:t>
            </a:r>
            <a:r>
              <a:rPr lang="en-US" b="1" dirty="0" err="1">
                <a:latin typeface="Times New Roman" pitchFamily="18" charset="0"/>
                <a:cs typeface="Times New Roman" pitchFamily="18" charset="0"/>
              </a:rPr>
              <a:t>i</a:t>
            </a:r>
            <a:r>
              <a:rPr lang="ru-RU" b="1" dirty="0" err="1">
                <a:latin typeface="Times New Roman" pitchFamily="18" charset="0"/>
                <a:cs typeface="Times New Roman" pitchFamily="18" charset="0"/>
              </a:rPr>
              <a:t>модо</a:t>
            </a:r>
            <a:br>
              <a:rPr lang="ru-RU" b="1" dirty="0">
                <a:latin typeface="Times New Roman" pitchFamily="18" charset="0"/>
                <a:cs typeface="Times New Roman" pitchFamily="18" charset="0"/>
              </a:rPr>
            </a:br>
            <a:r>
              <a:rPr lang="ru-RU" b="1" dirty="0">
                <a:latin typeface="Times New Roman" pitchFamily="18" charset="0"/>
                <a:cs typeface="Times New Roman" pitchFamily="18" charset="0"/>
              </a:rPr>
              <a:t>В </a:t>
            </a:r>
            <a:r>
              <a:rPr lang="ru-RU" b="1" dirty="0" err="1">
                <a:latin typeface="Times New Roman" pitchFamily="18" charset="0"/>
                <a:cs typeface="Times New Roman" pitchFamily="18" charset="0"/>
              </a:rPr>
              <a:t>глухон</a:t>
            </a:r>
            <a:r>
              <a:rPr lang="en-US" b="1" dirty="0" err="1">
                <a:latin typeface="Times New Roman" pitchFamily="18" charset="0"/>
                <a:cs typeface="Times New Roman" pitchFamily="18" charset="0"/>
              </a:rPr>
              <a:t>i</a:t>
            </a:r>
            <a:r>
              <a:rPr lang="ru-RU" b="1" dirty="0" err="1">
                <a:latin typeface="Times New Roman" pitchFamily="18" charset="0"/>
                <a:cs typeface="Times New Roman" pitchFamily="18" charset="0"/>
              </a:rPr>
              <a:t>мому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err="1">
                <a:latin typeface="Times New Roman" pitchFamily="18" charset="0"/>
                <a:cs typeface="Times New Roman" pitchFamily="18" charset="0"/>
              </a:rPr>
              <a:t>Нотр-Дам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endParaRPr lang="uk-UA" b="1" dirty="0">
              <a:latin typeface="Times New Roman" pitchFamily="18" charset="0"/>
              <a:cs typeface="Times New Roman" pitchFamily="18" charset="0"/>
            </a:endParaRPr>
          </a:p>
          <a:p>
            <a:endParaRPr lang="ru-RU" b="1" dirty="0">
              <a:latin typeface="Times New Roman" pitchFamily="18" charset="0"/>
              <a:cs typeface="Times New Roman" pitchFamily="18" charset="0"/>
            </a:endParaRPr>
          </a:p>
          <a:p>
            <a:endParaRPr lang="ru-RU" b="1" dirty="0">
              <a:latin typeface="Times New Roman" pitchFamily="18" charset="0"/>
              <a:cs typeface="Times New Roman" pitchFamily="18" charset="0"/>
            </a:endParaRPr>
          </a:p>
          <a:p>
            <a:endParaRPr lang="uk-UA" b="1" dirty="0">
              <a:latin typeface="Times New Roman" pitchFamily="18" charset="0"/>
              <a:cs typeface="Times New Roman" pitchFamily="18" charset="0"/>
            </a:endParaRPr>
          </a:p>
          <a:p>
            <a:endParaRPr lang="ru-RU" b="1" dirty="0">
              <a:latin typeface="Times New Roman" pitchFamily="18" charset="0"/>
              <a:cs typeface="Times New Roman" pitchFamily="18" charset="0"/>
            </a:endParaRPr>
          </a:p>
          <a:p>
            <a:endParaRPr lang="uk-UA" b="1" dirty="0">
              <a:latin typeface="Times New Roman" pitchFamily="18" charset="0"/>
              <a:cs typeface="Times New Roman" pitchFamily="18" charset="0"/>
            </a:endParaRPr>
          </a:p>
          <a:p>
            <a:endParaRPr lang="ru-RU" b="1" dirty="0">
              <a:latin typeface="Times New Roman" pitchFamily="18" charset="0"/>
              <a:cs typeface="Times New Roman" pitchFamily="18" charset="0"/>
            </a:endParaRPr>
          </a:p>
          <a:p>
            <a:br>
              <a:rPr lang="ru-RU" b="1" dirty="0">
                <a:latin typeface="Times New Roman" pitchFamily="18" charset="0"/>
                <a:cs typeface="Times New Roman" pitchFamily="18" charset="0"/>
              </a:rPr>
            </a:br>
            <a:r>
              <a:rPr lang="ru-RU" b="1" dirty="0">
                <a:latin typeface="Times New Roman" pitchFamily="18" charset="0"/>
                <a:cs typeface="Times New Roman" pitchFamily="18" charset="0"/>
              </a:rPr>
              <a:t>В</a:t>
            </a:r>
            <a:r>
              <a:rPr lang="en-US" b="1" dirty="0" err="1">
                <a:latin typeface="Times New Roman" pitchFamily="18" charset="0"/>
                <a:cs typeface="Times New Roman" pitchFamily="18" charset="0"/>
              </a:rPr>
              <a:t>i</a:t>
            </a:r>
            <a:r>
              <a:rPr lang="ru-RU" b="1" dirty="0" err="1">
                <a:latin typeface="Times New Roman" pitchFamily="18" charset="0"/>
                <a:cs typeface="Times New Roman" pitchFamily="18" charset="0"/>
              </a:rPr>
              <a:t>н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 припадав до </a:t>
            </a:r>
            <a:r>
              <a:rPr lang="ru-RU" b="1" dirty="0" err="1">
                <a:latin typeface="Times New Roman" pitchFamily="18" charset="0"/>
                <a:cs typeface="Times New Roman" pitchFamily="18" charset="0"/>
              </a:rPr>
              <a:t>дзвона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 т</a:t>
            </a:r>
            <a:r>
              <a:rPr lang="en-US" b="1" dirty="0" err="1">
                <a:latin typeface="Times New Roman" pitchFamily="18" charset="0"/>
                <a:cs typeface="Times New Roman" pitchFamily="18" charset="0"/>
              </a:rPr>
              <a:t>i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лом,</a:t>
            </a:r>
            <a:br>
              <a:rPr lang="ru-RU" b="1" dirty="0">
                <a:latin typeface="Times New Roman" pitchFamily="18" charset="0"/>
                <a:cs typeface="Times New Roman" pitchFamily="18" charset="0"/>
              </a:rPr>
            </a:br>
            <a:r>
              <a:rPr lang="ru-RU" b="1" dirty="0">
                <a:latin typeface="Times New Roman" pitchFamily="18" charset="0"/>
                <a:cs typeface="Times New Roman" pitchFamily="18" charset="0"/>
              </a:rPr>
              <a:t>В</a:t>
            </a:r>
            <a:r>
              <a:rPr lang="en-US" b="1" dirty="0" err="1">
                <a:latin typeface="Times New Roman" pitchFamily="18" charset="0"/>
                <a:cs typeface="Times New Roman" pitchFamily="18" charset="0"/>
              </a:rPr>
              <a:t>i</a:t>
            </a:r>
            <a:r>
              <a:rPr lang="ru-RU" b="1" dirty="0" err="1">
                <a:latin typeface="Times New Roman" pitchFamily="18" charset="0"/>
                <a:cs typeface="Times New Roman" pitchFamily="18" charset="0"/>
              </a:rPr>
              <a:t>н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 разом </a:t>
            </a:r>
            <a:r>
              <a:rPr lang="ru-RU" b="1" dirty="0" err="1">
                <a:latin typeface="Times New Roman" pitchFamily="18" charset="0"/>
                <a:cs typeface="Times New Roman" pitchFamily="18" charset="0"/>
              </a:rPr>
              <a:t>з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 ним л</a:t>
            </a:r>
            <a:r>
              <a:rPr lang="en-US" b="1" dirty="0" err="1">
                <a:latin typeface="Times New Roman" pitchFamily="18" charset="0"/>
                <a:cs typeface="Times New Roman" pitchFamily="18" charset="0"/>
              </a:rPr>
              <a:t>i</a:t>
            </a:r>
            <a:r>
              <a:rPr lang="ru-RU" b="1" dirty="0" err="1">
                <a:latin typeface="Times New Roman" pitchFamily="18" charset="0"/>
                <a:cs typeface="Times New Roman" pitchFamily="18" charset="0"/>
              </a:rPr>
              <a:t>тав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, л</a:t>
            </a:r>
            <a:r>
              <a:rPr lang="en-US" b="1" dirty="0" err="1">
                <a:latin typeface="Times New Roman" pitchFamily="18" charset="0"/>
                <a:cs typeface="Times New Roman" pitchFamily="18" charset="0"/>
              </a:rPr>
              <a:t>i</a:t>
            </a:r>
            <a:r>
              <a:rPr lang="ru-RU" b="1" dirty="0" err="1">
                <a:latin typeface="Times New Roman" pitchFamily="18" charset="0"/>
                <a:cs typeface="Times New Roman" pitchFamily="18" charset="0"/>
              </a:rPr>
              <a:t>тав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...</a:t>
            </a:r>
            <a:br>
              <a:rPr lang="ru-RU" b="1" dirty="0">
                <a:latin typeface="Times New Roman" pitchFamily="18" charset="0"/>
                <a:cs typeface="Times New Roman" pitchFamily="18" charset="0"/>
              </a:rPr>
            </a:br>
            <a:r>
              <a:rPr lang="ru-RU" b="1" dirty="0">
                <a:latin typeface="Times New Roman" pitchFamily="18" charset="0"/>
                <a:cs typeface="Times New Roman" pitchFamily="18" charset="0"/>
              </a:rPr>
              <a:t>О, </a:t>
            </a:r>
            <a:r>
              <a:rPr lang="ru-RU" b="1" dirty="0" err="1">
                <a:latin typeface="Times New Roman" pitchFamily="18" charset="0"/>
                <a:cs typeface="Times New Roman" pitchFamily="18" charset="0"/>
              </a:rPr>
              <a:t>ск</a:t>
            </a:r>
            <a:r>
              <a:rPr lang="en-US" b="1" dirty="0" err="1">
                <a:latin typeface="Times New Roman" pitchFamily="18" charset="0"/>
                <a:cs typeface="Times New Roman" pitchFamily="18" charset="0"/>
              </a:rPr>
              <a:t>i</a:t>
            </a:r>
            <a:r>
              <a:rPr lang="ru-RU" b="1" dirty="0" err="1">
                <a:latin typeface="Times New Roman" pitchFamily="18" charset="0"/>
                <a:cs typeface="Times New Roman" pitchFamily="18" charset="0"/>
              </a:rPr>
              <a:t>льки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 тих, як</a:t>
            </a:r>
            <a:r>
              <a:rPr lang="en-US" b="1" dirty="0" err="1">
                <a:latin typeface="Times New Roman" pitchFamily="18" charset="0"/>
                <a:cs typeface="Times New Roman" pitchFamily="18" charset="0"/>
              </a:rPr>
              <a:t>i</a:t>
            </a:r>
            <a:r>
              <a:rPr lang="en-US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хот</a:t>
            </a:r>
            <a:r>
              <a:rPr lang="en-US" b="1" dirty="0" err="1">
                <a:latin typeface="Times New Roman" pitchFamily="18" charset="0"/>
                <a:cs typeface="Times New Roman" pitchFamily="18" charset="0"/>
              </a:rPr>
              <a:t>i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ли</a:t>
            </a:r>
            <a:br>
              <a:rPr lang="ru-RU" b="1" dirty="0">
                <a:latin typeface="Times New Roman" pitchFamily="18" charset="0"/>
                <a:cs typeface="Times New Roman" pitchFamily="18" charset="0"/>
              </a:rPr>
            </a:br>
            <a:r>
              <a:rPr lang="ru-RU" b="1" dirty="0">
                <a:latin typeface="Times New Roman" pitchFamily="18" charset="0"/>
                <a:cs typeface="Times New Roman" pitchFamily="18" charset="0"/>
              </a:rPr>
              <a:t>Т</a:t>
            </a:r>
            <a:r>
              <a:rPr lang="en-US" b="1" dirty="0" err="1">
                <a:latin typeface="Times New Roman" pitchFamily="18" charset="0"/>
                <a:cs typeface="Times New Roman" pitchFamily="18" charset="0"/>
              </a:rPr>
              <a:t>i</a:t>
            </a:r>
            <a:r>
              <a:rPr lang="ru-RU" b="1" dirty="0" err="1">
                <a:latin typeface="Times New Roman" pitchFamily="18" charset="0"/>
                <a:cs typeface="Times New Roman" pitchFamily="18" charset="0"/>
              </a:rPr>
              <a:t>лами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err="1">
                <a:latin typeface="Times New Roman" pitchFamily="18" charset="0"/>
                <a:cs typeface="Times New Roman" pitchFamily="18" charset="0"/>
              </a:rPr>
              <a:t>битися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 в т</a:t>
            </a:r>
            <a:r>
              <a:rPr lang="en-US" b="1" dirty="0" err="1">
                <a:latin typeface="Times New Roman" pitchFamily="18" charset="0"/>
                <a:cs typeface="Times New Roman" pitchFamily="18" charset="0"/>
              </a:rPr>
              <a:t>i</a:t>
            </a:r>
            <a:r>
              <a:rPr lang="ru-RU" b="1" dirty="0" err="1">
                <a:latin typeface="Times New Roman" pitchFamily="18" charset="0"/>
                <a:cs typeface="Times New Roman" pitchFamily="18" charset="0"/>
              </a:rPr>
              <a:t>ла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,</a:t>
            </a:r>
            <a:br>
              <a:rPr lang="ru-RU" b="1" dirty="0">
                <a:latin typeface="Times New Roman" pitchFamily="18" charset="0"/>
                <a:cs typeface="Times New Roman" pitchFamily="18" charset="0"/>
              </a:rPr>
            </a:br>
            <a:r>
              <a:rPr lang="ru-RU" b="1" dirty="0">
                <a:latin typeface="Times New Roman" pitchFamily="18" charset="0"/>
                <a:cs typeface="Times New Roman" pitchFamily="18" charset="0"/>
              </a:rPr>
              <a:t>А </a:t>
            </a:r>
            <a:r>
              <a:rPr lang="ru-RU" b="1" dirty="0" err="1">
                <a:latin typeface="Times New Roman" pitchFamily="18" charset="0"/>
                <a:cs typeface="Times New Roman" pitchFamily="18" charset="0"/>
              </a:rPr>
              <a:t>язиками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 л</a:t>
            </a:r>
            <a:r>
              <a:rPr lang="en-US" b="1" dirty="0" err="1">
                <a:latin typeface="Times New Roman" pitchFamily="18" charset="0"/>
                <a:cs typeface="Times New Roman" pitchFamily="18" charset="0"/>
              </a:rPr>
              <a:t>i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зли в душ</a:t>
            </a:r>
            <a:r>
              <a:rPr lang="en-US" b="1" dirty="0" err="1">
                <a:latin typeface="Times New Roman" pitchFamily="18" charset="0"/>
                <a:cs typeface="Times New Roman" pitchFamily="18" charset="0"/>
              </a:rPr>
              <a:t>i</a:t>
            </a:r>
            <a:r>
              <a:rPr lang="en-US" b="1" dirty="0">
                <a:latin typeface="Times New Roman" pitchFamily="18" charset="0"/>
                <a:cs typeface="Times New Roman" pitchFamily="18" charset="0"/>
              </a:rPr>
              <a:t>...</a:t>
            </a:r>
            <a:br>
              <a:rPr lang="en-US" b="1" dirty="0">
                <a:latin typeface="Times New Roman" pitchFamily="18" charset="0"/>
                <a:cs typeface="Times New Roman" pitchFamily="18" charset="0"/>
              </a:rPr>
            </a:br>
            <a:r>
              <a:rPr lang="ru-RU" b="1" dirty="0">
                <a:latin typeface="Times New Roman" pitchFamily="18" charset="0"/>
                <a:cs typeface="Times New Roman" pitchFamily="18" charset="0"/>
              </a:rPr>
              <a:t>Я </a:t>
            </a:r>
            <a:r>
              <a:rPr lang="ru-RU" b="1" dirty="0" err="1">
                <a:latin typeface="Times New Roman" pitchFamily="18" charset="0"/>
                <a:cs typeface="Times New Roman" pitchFamily="18" charset="0"/>
              </a:rPr>
              <a:t>й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 сам колись таким </a:t>
            </a:r>
            <a:r>
              <a:rPr lang="ru-RU" b="1" dirty="0" err="1">
                <a:latin typeface="Times New Roman" pitchFamily="18" charset="0"/>
                <a:cs typeface="Times New Roman" pitchFamily="18" charset="0"/>
              </a:rPr>
              <a:t>гр</a:t>
            </a:r>
            <a:r>
              <a:rPr lang="en-US" b="1" dirty="0" err="1">
                <a:latin typeface="Times New Roman" pitchFamily="18" charset="0"/>
                <a:cs typeface="Times New Roman" pitchFamily="18" charset="0"/>
              </a:rPr>
              <a:t>i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шив.</a:t>
            </a:r>
            <a:br>
              <a:rPr lang="ru-RU" b="1" dirty="0">
                <a:latin typeface="Times New Roman" pitchFamily="18" charset="0"/>
                <a:cs typeface="Times New Roman" pitchFamily="18" charset="0"/>
              </a:rPr>
            </a:br>
            <a:r>
              <a:rPr lang="ru-RU" b="1" dirty="0">
                <a:latin typeface="Times New Roman" pitchFamily="18" charset="0"/>
                <a:cs typeface="Times New Roman" pitchFamily="18" charset="0"/>
              </a:rPr>
              <a:t>П</a:t>
            </a:r>
            <a:r>
              <a:rPr lang="en-US" b="1" dirty="0" err="1">
                <a:latin typeface="Times New Roman" pitchFamily="18" charset="0"/>
                <a:cs typeface="Times New Roman" pitchFamily="18" charset="0"/>
              </a:rPr>
              <a:t>i</a:t>
            </a:r>
            <a:r>
              <a:rPr lang="ru-RU" b="1" dirty="0" err="1">
                <a:latin typeface="Times New Roman" pitchFamily="18" charset="0"/>
                <a:cs typeface="Times New Roman" pitchFamily="18" charset="0"/>
              </a:rPr>
              <a:t>сн</a:t>
            </a:r>
            <a:r>
              <a:rPr lang="en-US" b="1" dirty="0" err="1">
                <a:latin typeface="Times New Roman" pitchFamily="18" charset="0"/>
                <a:cs typeface="Times New Roman" pitchFamily="18" charset="0"/>
              </a:rPr>
              <a:t>i</a:t>
            </a:r>
            <a:r>
              <a:rPr lang="en-US" b="1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b="1" dirty="0" err="1">
                <a:latin typeface="Times New Roman" pitchFamily="18" charset="0"/>
                <a:cs typeface="Times New Roman" pitchFamily="18" charset="0"/>
              </a:rPr>
              <a:t>мов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err="1">
                <a:latin typeface="Times New Roman" pitchFamily="18" charset="0"/>
                <a:cs typeface="Times New Roman" pitchFamily="18" charset="0"/>
              </a:rPr>
              <a:t>кошенят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err="1">
                <a:latin typeface="Times New Roman" pitchFamily="18" charset="0"/>
                <a:cs typeface="Times New Roman" pitchFamily="18" charset="0"/>
              </a:rPr>
              <a:t>задушених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,</a:t>
            </a:r>
            <a:br>
              <a:rPr lang="ru-RU" b="1" dirty="0">
                <a:latin typeface="Times New Roman" pitchFamily="18" charset="0"/>
                <a:cs typeface="Times New Roman" pitchFamily="18" charset="0"/>
              </a:rPr>
            </a:br>
            <a:r>
              <a:rPr lang="ru-RU" b="1" dirty="0">
                <a:latin typeface="Times New Roman" pitchFamily="18" charset="0"/>
                <a:cs typeface="Times New Roman" pitchFamily="18" charset="0"/>
              </a:rPr>
              <a:t>В зубах по </a:t>
            </a:r>
            <a:r>
              <a:rPr lang="ru-RU" b="1" dirty="0" err="1">
                <a:latin typeface="Times New Roman" pitchFamily="18" charset="0"/>
                <a:cs typeface="Times New Roman" pitchFamily="18" charset="0"/>
              </a:rPr>
              <a:t>вулицях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 носив.</a:t>
            </a:r>
            <a:br>
              <a:rPr lang="ru-RU" b="1" dirty="0">
                <a:latin typeface="Times New Roman" pitchFamily="18" charset="0"/>
                <a:cs typeface="Times New Roman" pitchFamily="18" charset="0"/>
              </a:rPr>
            </a:br>
            <a:r>
              <a:rPr lang="ru-RU" b="1" dirty="0">
                <a:latin typeface="Times New Roman" pitchFamily="18" charset="0"/>
                <a:cs typeface="Times New Roman" pitchFamily="18" charset="0"/>
              </a:rPr>
              <a:t>Душа </a:t>
            </a:r>
            <a:r>
              <a:rPr lang="ru-RU" b="1" dirty="0" err="1">
                <a:latin typeface="Times New Roman" pitchFamily="18" charset="0"/>
                <a:cs typeface="Times New Roman" pitchFamily="18" charset="0"/>
              </a:rPr>
              <a:t>пов</a:t>
            </a:r>
            <a:r>
              <a:rPr lang="en-US" b="1" dirty="0" err="1">
                <a:latin typeface="Times New Roman" pitchFamily="18" charset="0"/>
                <a:cs typeface="Times New Roman" pitchFamily="18" charset="0"/>
              </a:rPr>
              <a:t>i</a:t>
            </a:r>
            <a:r>
              <a:rPr lang="ru-RU" b="1" dirty="0" err="1">
                <a:latin typeface="Times New Roman" pitchFamily="18" charset="0"/>
                <a:cs typeface="Times New Roman" pitchFamily="18" charset="0"/>
              </a:rPr>
              <a:t>льно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err="1">
                <a:latin typeface="Times New Roman" pitchFamily="18" charset="0"/>
                <a:cs typeface="Times New Roman" pitchFamily="18" charset="0"/>
              </a:rPr>
              <a:t>прозор</a:t>
            </a:r>
            <a:r>
              <a:rPr lang="en-US" b="1" dirty="0" err="1">
                <a:latin typeface="Times New Roman" pitchFamily="18" charset="0"/>
                <a:cs typeface="Times New Roman" pitchFamily="18" charset="0"/>
              </a:rPr>
              <a:t>i</a:t>
            </a:r>
            <a:r>
              <a:rPr lang="ru-RU" b="1" dirty="0" err="1">
                <a:latin typeface="Times New Roman" pitchFamily="18" charset="0"/>
                <a:cs typeface="Times New Roman" pitchFamily="18" charset="0"/>
              </a:rPr>
              <a:t>ла</a:t>
            </a:r>
            <a:br>
              <a:rPr lang="ru-RU" b="1" dirty="0">
                <a:latin typeface="Times New Roman" pitchFamily="18" charset="0"/>
                <a:cs typeface="Times New Roman" pitchFamily="18" charset="0"/>
              </a:rPr>
            </a:br>
            <a:r>
              <a:rPr lang="ru-RU" b="1" dirty="0">
                <a:latin typeface="Times New Roman" pitchFamily="18" charset="0"/>
                <a:cs typeface="Times New Roman" pitchFamily="18" charset="0"/>
              </a:rPr>
              <a:t>Все по ночах.</a:t>
            </a:r>
            <a:br>
              <a:rPr lang="ru-RU" b="1" dirty="0">
                <a:latin typeface="Times New Roman" pitchFamily="18" charset="0"/>
                <a:cs typeface="Times New Roman" pitchFamily="18" charset="0"/>
              </a:rPr>
            </a:br>
            <a:r>
              <a:rPr lang="ru-RU" b="1" dirty="0">
                <a:latin typeface="Times New Roman" pitchFamily="18" charset="0"/>
                <a:cs typeface="Times New Roman" pitchFamily="18" charset="0"/>
              </a:rPr>
              <a:t>А по очах</a:t>
            </a:r>
            <a:br>
              <a:rPr lang="ru-RU" b="1" dirty="0">
                <a:latin typeface="Times New Roman" pitchFamily="18" charset="0"/>
                <a:cs typeface="Times New Roman" pitchFamily="18" charset="0"/>
              </a:rPr>
            </a:br>
            <a:r>
              <a:rPr lang="ru-RU" b="1" dirty="0" err="1">
                <a:latin typeface="Times New Roman" pitchFamily="18" charset="0"/>
                <a:cs typeface="Times New Roman" pitchFamily="18" charset="0"/>
              </a:rPr>
              <a:t>Боляче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 вдарило </a:t>
            </a:r>
            <a:r>
              <a:rPr lang="ru-RU" b="1" dirty="0" err="1">
                <a:latin typeface="Times New Roman" pitchFamily="18" charset="0"/>
                <a:cs typeface="Times New Roman" pitchFamily="18" charset="0"/>
              </a:rPr>
              <a:t>прозр</a:t>
            </a:r>
            <a:r>
              <a:rPr lang="en-US" b="1" dirty="0" err="1">
                <a:latin typeface="Times New Roman" pitchFamily="18" charset="0"/>
                <a:cs typeface="Times New Roman" pitchFamily="18" charset="0"/>
              </a:rPr>
              <a:t>i</a:t>
            </a:r>
            <a:r>
              <a:rPr lang="ru-RU" b="1" dirty="0" err="1">
                <a:latin typeface="Times New Roman" pitchFamily="18" charset="0"/>
                <a:cs typeface="Times New Roman" pitchFamily="18" charset="0"/>
              </a:rPr>
              <a:t>ння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:</a:t>
            </a:r>
            <a:br>
              <a:rPr lang="ru-RU" b="1" dirty="0">
                <a:latin typeface="Times New Roman" pitchFamily="18" charset="0"/>
                <a:cs typeface="Times New Roman" pitchFamily="18" charset="0"/>
              </a:rPr>
            </a:br>
            <a:r>
              <a:rPr lang="ru-RU" b="1" dirty="0">
                <a:latin typeface="Times New Roman" pitchFamily="18" charset="0"/>
                <a:cs typeface="Times New Roman" pitchFamily="18" charset="0"/>
              </a:rPr>
              <a:t>Про </a:t>
            </a:r>
            <a:r>
              <a:rPr lang="ru-RU" b="1" dirty="0" err="1">
                <a:latin typeface="Times New Roman" pitchFamily="18" charset="0"/>
                <a:cs typeface="Times New Roman" pitchFamily="18" charset="0"/>
              </a:rPr>
              <a:t>що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 кричав?</a:t>
            </a:r>
            <a:br>
              <a:rPr lang="ru-RU" b="1" dirty="0">
                <a:latin typeface="Times New Roman" pitchFamily="18" charset="0"/>
                <a:cs typeface="Times New Roman" pitchFamily="18" charset="0"/>
              </a:rPr>
            </a:br>
            <a:r>
              <a:rPr lang="ru-RU" b="1" dirty="0">
                <a:latin typeface="Times New Roman" pitchFamily="18" charset="0"/>
                <a:cs typeface="Times New Roman" pitchFamily="18" charset="0"/>
              </a:rPr>
              <a:t>Кому кричав?..</a:t>
            </a:r>
            <a:br>
              <a:rPr lang="ru-RU" b="1" dirty="0">
                <a:latin typeface="Times New Roman" pitchFamily="18" charset="0"/>
                <a:cs typeface="Times New Roman" pitchFamily="18" charset="0"/>
              </a:rPr>
            </a:br>
            <a:r>
              <a:rPr lang="ru-RU" b="1" dirty="0">
                <a:latin typeface="Times New Roman" pitchFamily="18" charset="0"/>
                <a:cs typeface="Times New Roman" pitchFamily="18" charset="0"/>
              </a:rPr>
              <a:t>Є </a:t>
            </a:r>
            <a:r>
              <a:rPr lang="ru-RU" b="1" dirty="0" err="1">
                <a:latin typeface="Times New Roman" pitchFamily="18" charset="0"/>
                <a:cs typeface="Times New Roman" pitchFamily="18" charset="0"/>
              </a:rPr>
              <a:t>вуха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b="1" dirty="0" err="1">
                <a:latin typeface="Times New Roman" pitchFamily="18" charset="0"/>
                <a:cs typeface="Times New Roman" pitchFamily="18" charset="0"/>
              </a:rPr>
              <a:t>що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b="1" dirty="0" err="1">
                <a:latin typeface="Times New Roman" pitchFamily="18" charset="0"/>
                <a:cs typeface="Times New Roman" pitchFamily="18" charset="0"/>
              </a:rPr>
              <a:t>немов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 корою,</a:t>
            </a:r>
            <a:br>
              <a:rPr lang="ru-RU" b="1" dirty="0">
                <a:latin typeface="Times New Roman" pitchFamily="18" charset="0"/>
                <a:cs typeface="Times New Roman" pitchFamily="18" charset="0"/>
              </a:rPr>
            </a:br>
            <a:r>
              <a:rPr lang="ru-RU" b="1" dirty="0" err="1">
                <a:latin typeface="Times New Roman" pitchFamily="18" charset="0"/>
                <a:cs typeface="Times New Roman" pitchFamily="18" charset="0"/>
              </a:rPr>
              <a:t>Укрит</a:t>
            </a:r>
            <a:r>
              <a:rPr lang="en-US" b="1" dirty="0" err="1">
                <a:latin typeface="Times New Roman" pitchFamily="18" charset="0"/>
                <a:cs typeface="Times New Roman" pitchFamily="18" charset="0"/>
              </a:rPr>
              <a:t>i</a:t>
            </a:r>
            <a:r>
              <a:rPr lang="en-US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err="1">
                <a:latin typeface="Times New Roman" pitchFamily="18" charset="0"/>
                <a:cs typeface="Times New Roman" pitchFamily="18" charset="0"/>
              </a:rPr>
              <a:t>суєтн</a:t>
            </a:r>
            <a:r>
              <a:rPr lang="en-US" b="1" dirty="0" err="1">
                <a:latin typeface="Times New Roman" pitchFamily="18" charset="0"/>
                <a:cs typeface="Times New Roman" pitchFamily="18" charset="0"/>
              </a:rPr>
              <a:t>i</a:t>
            </a:r>
            <a:r>
              <a:rPr lang="ru-RU" b="1" dirty="0" err="1">
                <a:latin typeface="Times New Roman" pitchFamily="18" charset="0"/>
                <a:cs typeface="Times New Roman" pitchFamily="18" charset="0"/>
              </a:rPr>
              <a:t>стю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err="1">
                <a:latin typeface="Times New Roman" pitchFamily="18" charset="0"/>
                <a:cs typeface="Times New Roman" pitchFamily="18" charset="0"/>
              </a:rPr>
              <a:t>зм</a:t>
            </a:r>
            <a:r>
              <a:rPr lang="en-US" b="1" dirty="0" err="1">
                <a:latin typeface="Times New Roman" pitchFamily="18" charset="0"/>
                <a:cs typeface="Times New Roman" pitchFamily="18" charset="0"/>
              </a:rPr>
              <a:t>i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н.</a:t>
            </a:r>
            <a:br>
              <a:rPr lang="ru-RU" b="1" dirty="0">
                <a:latin typeface="Times New Roman" pitchFamily="18" charset="0"/>
                <a:cs typeface="Times New Roman" pitchFamily="18" charset="0"/>
              </a:rPr>
            </a:br>
            <a:r>
              <a:rPr lang="ru-RU" b="1" dirty="0">
                <a:latin typeface="Times New Roman" pitchFamily="18" charset="0"/>
                <a:cs typeface="Times New Roman" pitchFamily="18" charset="0"/>
              </a:rPr>
              <a:t>Хай </a:t>
            </a:r>
            <a:r>
              <a:rPr lang="ru-RU" b="1" dirty="0" err="1">
                <a:latin typeface="Times New Roman" pitchFamily="18" charset="0"/>
                <a:cs typeface="Times New Roman" pitchFamily="18" charset="0"/>
              </a:rPr>
              <a:t>серцем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err="1">
                <a:latin typeface="Times New Roman" pitchFamily="18" charset="0"/>
                <a:cs typeface="Times New Roman" pitchFamily="18" charset="0"/>
              </a:rPr>
              <a:t>слухають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latin typeface="Times New Roman" pitchFamily="18" charset="0"/>
                <a:cs typeface="Times New Roman" pitchFamily="18" charset="0"/>
              </a:rPr>
              <a:t>i</a:t>
            </a:r>
            <a:r>
              <a:rPr lang="en-US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err="1">
                <a:latin typeface="Times New Roman" pitchFamily="18" charset="0"/>
                <a:cs typeface="Times New Roman" pitchFamily="18" charset="0"/>
              </a:rPr>
              <a:t>кров'ю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,</a:t>
            </a:r>
            <a:br>
              <a:rPr lang="ru-RU" b="1" dirty="0">
                <a:latin typeface="Times New Roman" pitchFamily="18" charset="0"/>
                <a:cs typeface="Times New Roman" pitchFamily="18" charset="0"/>
              </a:rPr>
            </a:br>
            <a:r>
              <a:rPr lang="ru-RU" b="1" dirty="0">
                <a:latin typeface="Times New Roman" pitchFamily="18" charset="0"/>
                <a:cs typeface="Times New Roman" pitchFamily="18" charset="0"/>
              </a:rPr>
              <a:t>Як </a:t>
            </a:r>
            <a:r>
              <a:rPr lang="ru-RU" b="1" dirty="0" err="1">
                <a:latin typeface="Times New Roman" pitchFamily="18" charset="0"/>
                <a:cs typeface="Times New Roman" pitchFamily="18" charset="0"/>
              </a:rPr>
              <a:t>Кваз</a:t>
            </a:r>
            <a:r>
              <a:rPr lang="en-US" b="1" dirty="0" err="1">
                <a:latin typeface="Times New Roman" pitchFamily="18" charset="0"/>
                <a:cs typeface="Times New Roman" pitchFamily="18" charset="0"/>
              </a:rPr>
              <a:t>i</a:t>
            </a:r>
            <a:r>
              <a:rPr lang="ru-RU" b="1" dirty="0" err="1">
                <a:latin typeface="Times New Roman" pitchFamily="18" charset="0"/>
                <a:cs typeface="Times New Roman" pitchFamily="18" charset="0"/>
              </a:rPr>
              <a:t>модо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err="1">
                <a:latin typeface="Times New Roman" pitchFamily="18" charset="0"/>
                <a:cs typeface="Times New Roman" pitchFamily="18" charset="0"/>
              </a:rPr>
              <a:t>слухав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err="1">
                <a:latin typeface="Times New Roman" pitchFamily="18" charset="0"/>
                <a:cs typeface="Times New Roman" pitchFamily="18" charset="0"/>
              </a:rPr>
              <a:t>дзв</a:t>
            </a:r>
            <a:r>
              <a:rPr lang="en-US" b="1" dirty="0" err="1">
                <a:latin typeface="Times New Roman" pitchFamily="18" charset="0"/>
                <a:cs typeface="Times New Roman" pitchFamily="18" charset="0"/>
              </a:rPr>
              <a:t>i</a:t>
            </a:r>
            <a:r>
              <a:rPr lang="ru-RU" b="1" dirty="0" err="1">
                <a:latin typeface="Times New Roman" pitchFamily="18" charset="0"/>
                <a:cs typeface="Times New Roman" pitchFamily="18" charset="0"/>
              </a:rPr>
              <a:t>н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!..</a:t>
            </a:r>
          </a:p>
          <a:p>
            <a:endParaRPr lang="uk-UA" dirty="0"/>
          </a:p>
          <a:p>
            <a:endParaRPr lang="ru-RU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 descr="956711bb710e707452d815b774c0309b-800x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Прямоугольник 1"/>
          <p:cNvSpPr/>
          <p:nvPr/>
        </p:nvSpPr>
        <p:spPr>
          <a:xfrm>
            <a:off x="714348" y="197346"/>
            <a:ext cx="7643866" cy="65248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b="1" dirty="0" err="1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Рід</a:t>
            </a:r>
            <a:r>
              <a:rPr lang="ru-RU" sz="2000" b="1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b="1" dirty="0" err="1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літератури</a:t>
            </a:r>
            <a:r>
              <a:rPr lang="ru-RU" sz="2000" b="1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– </a:t>
            </a:r>
            <a:r>
              <a:rPr lang="ru-RU" sz="20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лірика</a:t>
            </a:r>
            <a:endParaRPr lang="ru-RU" sz="20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sz="2000" b="1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Жанр: </a:t>
            </a:r>
            <a:r>
              <a:rPr lang="ru-RU" sz="20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лірична</a:t>
            </a:r>
            <a:r>
              <a:rPr lang="ru-RU" sz="20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0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медитативна</a:t>
            </a:r>
            <a:r>
              <a:rPr lang="ru-RU" sz="20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поезія</a:t>
            </a:r>
            <a:r>
              <a:rPr lang="ru-RU" sz="20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r>
              <a:rPr lang="ru-RU" sz="2000" b="1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Тема </a:t>
            </a:r>
            <a:r>
              <a:rPr lang="ru-RU" sz="2000" b="1" dirty="0" err="1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твору</a:t>
            </a:r>
            <a:r>
              <a:rPr lang="ru-RU" sz="2000" b="1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ru-RU" sz="20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зображення</a:t>
            </a:r>
            <a:r>
              <a:rPr lang="ru-RU" sz="20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важкого</a:t>
            </a:r>
            <a:r>
              <a:rPr lang="ru-RU" sz="20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становища </a:t>
            </a:r>
            <a:r>
              <a:rPr lang="ru-RU" sz="20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митця-поета</a:t>
            </a:r>
            <a:r>
              <a:rPr lang="ru-RU" sz="20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0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що</a:t>
            </a:r>
            <a:r>
              <a:rPr lang="ru-RU" sz="20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повинен обрати </a:t>
            </a:r>
            <a:r>
              <a:rPr lang="ru-RU" sz="20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між</a:t>
            </a:r>
            <a:r>
              <a:rPr lang="ru-RU" sz="20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внутрішніми</a:t>
            </a:r>
            <a:r>
              <a:rPr lang="ru-RU" sz="20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високими</a:t>
            </a:r>
            <a:r>
              <a:rPr lang="ru-RU" sz="20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пориваннями</a:t>
            </a:r>
            <a:r>
              <a:rPr lang="ru-RU" sz="20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і</a:t>
            </a:r>
            <a:r>
              <a:rPr lang="ru-RU" sz="20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наслідуванням</a:t>
            </a:r>
            <a:r>
              <a:rPr lang="ru-RU" sz="20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інших</a:t>
            </a:r>
            <a:r>
              <a:rPr lang="ru-RU" sz="20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endParaRPr lang="ru-RU" sz="20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sz="2000" b="1" dirty="0" err="1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Ідея</a:t>
            </a:r>
            <a:r>
              <a:rPr lang="ru-RU" sz="2000" b="1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ru-RU" sz="2000" b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найціннішою</a:t>
            </a:r>
            <a:r>
              <a:rPr lang="ru-RU" sz="20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b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є</a:t>
            </a:r>
            <a:r>
              <a:rPr lang="ru-RU" sz="20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та </a:t>
            </a:r>
            <a:r>
              <a:rPr lang="ru-RU" sz="2000" b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поезія</a:t>
            </a:r>
            <a:r>
              <a:rPr lang="ru-RU" sz="20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000" b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якщо</a:t>
            </a:r>
            <a:r>
              <a:rPr lang="ru-RU" sz="20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b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він</a:t>
            </a:r>
            <a:r>
              <a:rPr lang="ru-RU" sz="20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b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хоче</a:t>
            </a:r>
            <a:r>
              <a:rPr lang="ru-RU" sz="20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b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створювати</a:t>
            </a:r>
            <a:r>
              <a:rPr lang="ru-RU" sz="20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b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справді</a:t>
            </a:r>
            <a:r>
              <a:rPr lang="ru-RU" sz="20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b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цінні</a:t>
            </a:r>
            <a:r>
              <a:rPr lang="ru-RU" sz="20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b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і</a:t>
            </a:r>
            <a:r>
              <a:rPr lang="ru-RU" sz="20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b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достойні</a:t>
            </a:r>
            <a:r>
              <a:rPr lang="ru-RU" sz="20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b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вірші</a:t>
            </a:r>
            <a:r>
              <a:rPr lang="ru-RU" sz="20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0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вар, яка </a:t>
            </a:r>
            <a:r>
              <a:rPr lang="ru-RU" sz="20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йде</a:t>
            </a:r>
            <a:r>
              <a:rPr lang="ru-RU" sz="20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з</a:t>
            </a:r>
            <a:r>
              <a:rPr lang="ru-RU" sz="20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глибини</a:t>
            </a:r>
            <a:r>
              <a:rPr lang="ru-RU" sz="20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душі</a:t>
            </a:r>
            <a:r>
              <a:rPr lang="ru-RU" sz="20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0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і</a:t>
            </a:r>
            <a:r>
              <a:rPr lang="ru-RU" sz="20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саме</a:t>
            </a:r>
            <a:r>
              <a:rPr lang="ru-RU" sz="20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такі</a:t>
            </a:r>
            <a:r>
              <a:rPr lang="ru-RU" sz="20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b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вірші</a:t>
            </a:r>
            <a:r>
              <a:rPr lang="ru-RU" sz="20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b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будуть</a:t>
            </a:r>
            <a:r>
              <a:rPr lang="ru-RU" sz="20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b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вічні</a:t>
            </a:r>
            <a:r>
              <a:rPr lang="ru-RU" sz="20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000" b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їх</a:t>
            </a:r>
            <a:r>
              <a:rPr lang="ru-RU" sz="20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b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передаватимуть</a:t>
            </a:r>
            <a:r>
              <a:rPr lang="ru-RU" sz="20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b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із</a:t>
            </a:r>
            <a:r>
              <a:rPr lang="ru-RU" sz="20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уст в уста. </a:t>
            </a:r>
          </a:p>
          <a:p>
            <a:endParaRPr lang="ru-RU" sz="20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sz="2000" b="1" dirty="0" err="1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Основна</a:t>
            </a:r>
            <a:r>
              <a:rPr lang="ru-RU" sz="2000" b="1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думка</a:t>
            </a:r>
            <a:r>
              <a:rPr lang="ru-RU" sz="20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ru-RU" sz="20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поету</a:t>
            </a:r>
            <a:r>
              <a:rPr lang="ru-RU" sz="20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0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якщо</a:t>
            </a:r>
            <a:r>
              <a:rPr lang="ru-RU" sz="20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він</a:t>
            </a:r>
            <a:r>
              <a:rPr lang="ru-RU" sz="20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хоче</a:t>
            </a:r>
            <a:r>
              <a:rPr lang="ru-RU" sz="20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створювати</a:t>
            </a:r>
            <a:r>
              <a:rPr lang="ru-RU" sz="20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справді</a:t>
            </a:r>
            <a:r>
              <a:rPr lang="ru-RU" sz="20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цінні</a:t>
            </a:r>
            <a:r>
              <a:rPr lang="ru-RU" sz="20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та </a:t>
            </a:r>
            <a:r>
              <a:rPr lang="ru-RU" sz="20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достойні</a:t>
            </a:r>
            <a:r>
              <a:rPr lang="ru-RU" sz="20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вірші</a:t>
            </a:r>
            <a:r>
              <a:rPr lang="ru-RU" sz="20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0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варто</a:t>
            </a:r>
            <a:r>
              <a:rPr lang="ru-RU" sz="20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дослухатись</a:t>
            </a:r>
            <a:r>
              <a:rPr lang="ru-RU" sz="20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до </a:t>
            </a:r>
            <a:r>
              <a:rPr lang="ru-RU" sz="20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своєї</a:t>
            </a:r>
            <a:r>
              <a:rPr lang="ru-RU" sz="20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душі</a:t>
            </a:r>
            <a:r>
              <a:rPr lang="ru-RU" sz="20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, а не </a:t>
            </a:r>
            <a:r>
              <a:rPr lang="ru-RU" sz="20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копіювати</a:t>
            </a:r>
            <a:r>
              <a:rPr lang="ru-RU" sz="20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зовнішній</a:t>
            </a:r>
            <a:r>
              <a:rPr lang="ru-RU" sz="20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світ</a:t>
            </a:r>
            <a:r>
              <a:rPr lang="ru-RU" sz="20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і</a:t>
            </a:r>
            <a:r>
              <a:rPr lang="ru-RU" sz="20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тих, </a:t>
            </a:r>
            <a:r>
              <a:rPr lang="ru-RU" sz="20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хто</a:t>
            </a:r>
            <a:r>
              <a:rPr lang="ru-RU" sz="20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хоче</a:t>
            </a:r>
            <a:r>
              <a:rPr lang="ru-RU" sz="20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здобутись</a:t>
            </a:r>
            <a:r>
              <a:rPr lang="ru-RU" sz="20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слави</a:t>
            </a:r>
            <a:r>
              <a:rPr lang="ru-RU" sz="20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будь-якою</a:t>
            </a:r>
            <a:r>
              <a:rPr lang="ru-RU" sz="20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ціною</a:t>
            </a:r>
            <a:r>
              <a:rPr lang="ru-RU" sz="20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. </a:t>
            </a:r>
          </a:p>
          <a:p>
            <a:endParaRPr lang="ru-RU" sz="20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sz="20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Не </a:t>
            </a:r>
            <a:r>
              <a:rPr lang="ru-RU" sz="20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потрібно</a:t>
            </a:r>
            <a:r>
              <a:rPr lang="ru-RU" sz="20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нікому</a:t>
            </a:r>
            <a:r>
              <a:rPr lang="ru-RU" sz="20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нічого</a:t>
            </a:r>
            <a:r>
              <a:rPr lang="ru-RU" sz="20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кричати</a:t>
            </a:r>
            <a:r>
              <a:rPr lang="ru-RU" sz="20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й</a:t>
            </a:r>
            <a:r>
              <a:rPr lang="ru-RU" sz="20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доводити</a:t>
            </a:r>
            <a:r>
              <a:rPr lang="ru-RU" sz="20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0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краще</a:t>
            </a:r>
            <a:r>
              <a:rPr lang="ru-RU" sz="20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звернути</a:t>
            </a:r>
            <a:r>
              <a:rPr lang="ru-RU" sz="20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своє</a:t>
            </a:r>
            <a:r>
              <a:rPr lang="ru-RU" sz="20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серце</a:t>
            </a:r>
            <a:r>
              <a:rPr lang="ru-RU" sz="20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до </a:t>
            </a:r>
            <a:r>
              <a:rPr lang="ru-RU" sz="20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істинності</a:t>
            </a:r>
            <a:r>
              <a:rPr lang="ru-RU" sz="20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і</a:t>
            </a:r>
            <a:r>
              <a:rPr lang="ru-RU" sz="20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справжності</a:t>
            </a:r>
            <a:r>
              <a:rPr lang="ru-RU" sz="20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0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що</a:t>
            </a:r>
            <a:r>
              <a:rPr lang="ru-RU" sz="20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криються</a:t>
            </a:r>
            <a:r>
              <a:rPr lang="ru-RU" sz="20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в </a:t>
            </a:r>
            <a:r>
              <a:rPr lang="ru-RU" sz="20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кожній</a:t>
            </a:r>
            <a:r>
              <a:rPr lang="ru-RU" sz="20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людській</a:t>
            </a:r>
            <a:r>
              <a:rPr lang="ru-RU" sz="20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душі</a:t>
            </a:r>
            <a:r>
              <a:rPr lang="ru-RU" sz="20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20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Справжній</a:t>
            </a:r>
            <a:r>
              <a:rPr lang="ru-RU" sz="20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поет </a:t>
            </a:r>
            <a:r>
              <a:rPr lang="ru-RU" sz="20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створює</a:t>
            </a:r>
            <a:r>
              <a:rPr lang="ru-RU" sz="20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вірші</a:t>
            </a:r>
            <a:r>
              <a:rPr lang="ru-RU" sz="20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саме</a:t>
            </a:r>
            <a:r>
              <a:rPr lang="ru-RU" sz="20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завдяки</a:t>
            </a:r>
            <a:r>
              <a:rPr lang="ru-RU" sz="20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звертанню</a:t>
            </a:r>
            <a:r>
              <a:rPr lang="ru-RU" sz="20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до себе, </a:t>
            </a:r>
            <a:r>
              <a:rPr lang="ru-RU" sz="20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осмисленню</a:t>
            </a:r>
            <a:r>
              <a:rPr lang="ru-RU" sz="20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своїх</a:t>
            </a:r>
            <a:r>
              <a:rPr lang="ru-RU" sz="20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почуттів</a:t>
            </a:r>
            <a:r>
              <a:rPr lang="ru-RU" sz="20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та </a:t>
            </a:r>
            <a:r>
              <a:rPr lang="ru-RU" sz="20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емоцій</a:t>
            </a:r>
            <a:r>
              <a:rPr lang="ru-RU" sz="20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0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які</a:t>
            </a:r>
            <a:r>
              <a:rPr lang="ru-RU" sz="20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й</a:t>
            </a:r>
            <a:r>
              <a:rPr lang="ru-RU" sz="20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знаходять</a:t>
            </a:r>
            <a:r>
              <a:rPr lang="ru-RU" sz="20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потім</a:t>
            </a:r>
            <a:r>
              <a:rPr lang="ru-RU" sz="20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найбільший</a:t>
            </a:r>
            <a:r>
              <a:rPr lang="ru-RU" sz="20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відгук</a:t>
            </a:r>
            <a:r>
              <a:rPr lang="ru-RU" sz="20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у </a:t>
            </a:r>
            <a:r>
              <a:rPr lang="ru-RU" sz="20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читачів</a:t>
            </a:r>
            <a:r>
              <a:rPr lang="ru-RU" sz="20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r>
              <a:rPr lang="ru-RU" sz="2000" b="1" dirty="0" err="1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Римування</a:t>
            </a:r>
            <a:r>
              <a:rPr lang="ru-RU" sz="2000" b="1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ru-RU" sz="20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перехресне</a:t>
            </a:r>
            <a:r>
              <a:rPr lang="ru-RU" sz="20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endParaRPr lang="uk-UA" sz="20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ru-RU" dirty="0">
              <a:solidFill>
                <a:srgbClr val="002060"/>
              </a:solidFill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 descr="956711bb710e707452d815b774c0309b-800x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Прямоугольник 1"/>
          <p:cNvSpPr/>
          <p:nvPr/>
        </p:nvSpPr>
        <p:spPr>
          <a:xfrm>
            <a:off x="1142976" y="335846"/>
            <a:ext cx="7072362" cy="60631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dirty="0" err="1">
                <a:solidFill>
                  <a:srgbClr val="D60093"/>
                </a:solidFill>
                <a:latin typeface="Times New Roman" pitchFamily="18" charset="0"/>
                <a:cs typeface="Times New Roman" pitchFamily="18" charset="0"/>
              </a:rPr>
              <a:t>Художні</a:t>
            </a:r>
            <a:r>
              <a:rPr lang="ru-RU" sz="2400" b="1" dirty="0">
                <a:solidFill>
                  <a:srgbClr val="D60093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b="1" dirty="0" err="1">
                <a:solidFill>
                  <a:srgbClr val="D60093"/>
                </a:solidFill>
                <a:latin typeface="Times New Roman" pitchFamily="18" charset="0"/>
                <a:cs typeface="Times New Roman" pitchFamily="18" charset="0"/>
              </a:rPr>
              <a:t>засоби</a:t>
            </a:r>
            <a:endParaRPr lang="ru-RU" sz="2400" b="1" dirty="0">
              <a:solidFill>
                <a:srgbClr val="D60093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ru-RU" sz="2400" b="1" dirty="0">
              <a:solidFill>
                <a:srgbClr val="D60093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sz="2000" b="1" dirty="0" err="1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Епітети</a:t>
            </a:r>
            <a:r>
              <a:rPr lang="ru-RU" sz="2000" b="1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ru-RU" sz="2000" dirty="0" err="1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поез</a:t>
            </a:r>
            <a:r>
              <a:rPr lang="en-US" sz="2000" dirty="0" err="1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i</a:t>
            </a:r>
            <a:r>
              <a:rPr lang="ru-RU" sz="2000" dirty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я </a:t>
            </a:r>
            <a:r>
              <a:rPr lang="ru-RU" sz="2000" dirty="0" err="1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найвища</a:t>
            </a:r>
            <a:r>
              <a:rPr lang="ru-RU" sz="2000" dirty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000" dirty="0" err="1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найвища</a:t>
            </a:r>
            <a:r>
              <a:rPr lang="ru-RU" sz="2000" dirty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простота, </a:t>
            </a:r>
            <a:r>
              <a:rPr lang="ru-RU" sz="2000" dirty="0" err="1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п</a:t>
            </a:r>
            <a:r>
              <a:rPr lang="en-US" sz="2000" dirty="0" err="1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i</a:t>
            </a:r>
            <a:r>
              <a:rPr lang="ru-RU" sz="2000" dirty="0" err="1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сн</a:t>
            </a:r>
            <a:r>
              <a:rPr lang="en-US" sz="2000" dirty="0" err="1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i</a:t>
            </a:r>
            <a:r>
              <a:rPr lang="en-US" sz="2000" dirty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легк</a:t>
            </a:r>
            <a:r>
              <a:rPr lang="en-US" sz="2000" dirty="0" err="1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i</a:t>
            </a:r>
            <a:r>
              <a:rPr lang="en-US" sz="2000" dirty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i</a:t>
            </a:r>
            <a:r>
              <a:rPr lang="en-US" sz="2000" dirty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св</a:t>
            </a:r>
            <a:r>
              <a:rPr lang="en-US" sz="2000" dirty="0" err="1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i</a:t>
            </a:r>
            <a:r>
              <a:rPr lang="ru-RU" sz="2000" dirty="0" err="1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тл</a:t>
            </a:r>
            <a:r>
              <a:rPr lang="en-US" sz="2000" dirty="0" err="1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i</a:t>
            </a:r>
            <a:r>
              <a:rPr lang="en-US" sz="2000" dirty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000" dirty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заревана душа, </a:t>
            </a:r>
            <a:r>
              <a:rPr lang="ru-RU" sz="2000" dirty="0" err="1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глухон</a:t>
            </a:r>
            <a:r>
              <a:rPr lang="en-US" sz="2000" dirty="0" err="1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i</a:t>
            </a:r>
            <a:r>
              <a:rPr lang="ru-RU" sz="2000" dirty="0" err="1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мий</a:t>
            </a:r>
            <a:r>
              <a:rPr lang="ru-RU" sz="2000" dirty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Нотр-Дам</a:t>
            </a:r>
            <a:r>
              <a:rPr lang="ru-RU" sz="2000" dirty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endParaRPr lang="ru-RU" sz="2000" dirty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2000" b="1" dirty="0" err="1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Порівняння</a:t>
            </a:r>
            <a:r>
              <a:rPr lang="ru-RU" sz="2000" b="1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ru-RU" sz="2000" dirty="0" err="1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передаються</a:t>
            </a:r>
            <a:r>
              <a:rPr lang="ru-RU" sz="2000" dirty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в</a:t>
            </a:r>
            <a:r>
              <a:rPr lang="en-US" sz="2000" dirty="0" err="1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i</a:t>
            </a:r>
            <a:r>
              <a:rPr lang="ru-RU" sz="2000" dirty="0" err="1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рш</a:t>
            </a:r>
            <a:r>
              <a:rPr lang="en-US" sz="2000" dirty="0" err="1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i</a:t>
            </a:r>
            <a:r>
              <a:rPr lang="en-US" sz="2000" dirty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, / </a:t>
            </a:r>
            <a:r>
              <a:rPr lang="ru-RU" sz="2000" dirty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Як </a:t>
            </a:r>
            <a:r>
              <a:rPr lang="ru-RU" sz="2000" dirty="0" err="1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поц</a:t>
            </a:r>
            <a:r>
              <a:rPr lang="en-US" sz="2000" dirty="0" err="1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i</a:t>
            </a:r>
            <a:r>
              <a:rPr lang="ru-RU" sz="2000" dirty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лунки — </a:t>
            </a:r>
            <a:r>
              <a:rPr lang="ru-RU" sz="2000" dirty="0" err="1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з</a:t>
            </a:r>
            <a:r>
              <a:rPr lang="ru-RU" sz="2000" dirty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уст в уста; </a:t>
            </a:r>
            <a:r>
              <a:rPr lang="ru-RU" sz="2000" dirty="0" err="1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ти</a:t>
            </a:r>
            <a:r>
              <a:rPr lang="ru-RU" sz="2000" dirty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— г</a:t>
            </a:r>
            <a:r>
              <a:rPr lang="en-US" sz="2000" dirty="0" err="1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i</a:t>
            </a:r>
            <a:r>
              <a:rPr lang="ru-RU" sz="2000" dirty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тара, г</a:t>
            </a:r>
            <a:r>
              <a:rPr lang="en-US" sz="2000" dirty="0" err="1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i</a:t>
            </a:r>
            <a:r>
              <a:rPr lang="ru-RU" sz="2000" dirty="0" err="1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лка</a:t>
            </a:r>
            <a:r>
              <a:rPr lang="ru-RU" sz="2000" dirty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з</a:t>
            </a:r>
            <a:r>
              <a:rPr lang="ru-RU" sz="2000" dirty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дерева; П</a:t>
            </a:r>
            <a:r>
              <a:rPr lang="en-US" sz="2000" dirty="0" err="1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i</a:t>
            </a:r>
            <a:r>
              <a:rPr lang="ru-RU" sz="2000" dirty="0" err="1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сн</a:t>
            </a:r>
            <a:r>
              <a:rPr lang="en-US" sz="2000" dirty="0" err="1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i</a:t>
            </a:r>
            <a:r>
              <a:rPr lang="en-US" sz="2000" dirty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000" dirty="0" err="1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мов</a:t>
            </a:r>
            <a:r>
              <a:rPr lang="ru-RU" sz="2000" dirty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кошенят</a:t>
            </a:r>
            <a:r>
              <a:rPr lang="ru-RU" sz="2000" dirty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задушених</a:t>
            </a:r>
            <a:r>
              <a:rPr lang="ru-RU" sz="2000" dirty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, / В зубах по </a:t>
            </a:r>
            <a:r>
              <a:rPr lang="ru-RU" sz="2000" dirty="0" err="1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вулицях</a:t>
            </a:r>
            <a:r>
              <a:rPr lang="ru-RU" sz="2000" dirty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носив; Є </a:t>
            </a:r>
            <a:r>
              <a:rPr lang="ru-RU" sz="2000" dirty="0" err="1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вуха</a:t>
            </a:r>
            <a:r>
              <a:rPr lang="ru-RU" sz="2000" dirty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000" dirty="0" err="1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що</a:t>
            </a:r>
            <a:r>
              <a:rPr lang="ru-RU" sz="2000" dirty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000" dirty="0" err="1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немов</a:t>
            </a:r>
            <a:r>
              <a:rPr lang="ru-RU" sz="2000" dirty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корою, / </a:t>
            </a:r>
            <a:r>
              <a:rPr lang="ru-RU" sz="2000" dirty="0" err="1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Укрит</a:t>
            </a:r>
            <a:r>
              <a:rPr lang="en-US" sz="2000" dirty="0" err="1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i</a:t>
            </a:r>
            <a:r>
              <a:rPr lang="en-US" sz="2000" dirty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суєтн</a:t>
            </a:r>
            <a:r>
              <a:rPr lang="en-US" sz="2000" dirty="0" err="1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i</a:t>
            </a:r>
            <a:r>
              <a:rPr lang="ru-RU" sz="2000" dirty="0" err="1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стю</a:t>
            </a:r>
            <a:r>
              <a:rPr lang="ru-RU" sz="2000" dirty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зм</a:t>
            </a:r>
            <a:r>
              <a:rPr lang="en-US" sz="2000" dirty="0" err="1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i</a:t>
            </a:r>
            <a:r>
              <a:rPr lang="ru-RU" sz="2000" dirty="0" err="1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н</a:t>
            </a:r>
            <a:r>
              <a:rPr lang="ru-RU" sz="2000" dirty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; Хай </a:t>
            </a:r>
            <a:r>
              <a:rPr lang="ru-RU" sz="2000" dirty="0" err="1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серцем</a:t>
            </a:r>
            <a:r>
              <a:rPr lang="ru-RU" sz="2000" dirty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слухають</a:t>
            </a:r>
            <a:r>
              <a:rPr lang="ru-RU" sz="2000" dirty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i</a:t>
            </a:r>
            <a:r>
              <a:rPr lang="en-US" sz="2000" dirty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кров’ю</a:t>
            </a:r>
            <a:r>
              <a:rPr lang="ru-RU" sz="2000" dirty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, / Як </a:t>
            </a:r>
            <a:r>
              <a:rPr lang="ru-RU" sz="2000" dirty="0" err="1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Кваз</a:t>
            </a:r>
            <a:r>
              <a:rPr lang="en-US" sz="2000" dirty="0" err="1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i</a:t>
            </a:r>
            <a:r>
              <a:rPr lang="ru-RU" sz="2000" dirty="0" err="1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модо</a:t>
            </a:r>
            <a:r>
              <a:rPr lang="ru-RU" sz="2000" dirty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слухав</a:t>
            </a:r>
            <a:r>
              <a:rPr lang="ru-RU" sz="2000" dirty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дзв</a:t>
            </a:r>
            <a:r>
              <a:rPr lang="en-US" sz="2000" dirty="0" err="1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i</a:t>
            </a:r>
            <a:r>
              <a:rPr lang="ru-RU" sz="2000" dirty="0" err="1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н</a:t>
            </a:r>
            <a:r>
              <a:rPr lang="ru-RU" sz="2000" dirty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!..</a:t>
            </a:r>
          </a:p>
          <a:p>
            <a:endParaRPr lang="ru-RU" sz="2000" dirty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2000" b="1" dirty="0" err="1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Метафори</a:t>
            </a:r>
            <a:r>
              <a:rPr lang="ru-RU" sz="2000" b="1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ru-RU" sz="2000" dirty="0" err="1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п</a:t>
            </a:r>
            <a:r>
              <a:rPr lang="en-US" sz="2000" dirty="0" err="1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i</a:t>
            </a:r>
            <a:r>
              <a:rPr lang="ru-RU" sz="2000" dirty="0" err="1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сн</a:t>
            </a:r>
            <a:r>
              <a:rPr lang="en-US" sz="2000" dirty="0" err="1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i</a:t>
            </a:r>
            <a:r>
              <a:rPr lang="en-US" sz="2000" dirty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легк</a:t>
            </a:r>
            <a:r>
              <a:rPr lang="en-US" sz="2000" dirty="0" err="1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i</a:t>
            </a:r>
            <a:r>
              <a:rPr lang="en-US" sz="2000" dirty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i</a:t>
            </a:r>
            <a:r>
              <a:rPr lang="en-US" sz="2000" dirty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св</a:t>
            </a:r>
            <a:r>
              <a:rPr lang="en-US" sz="2000" dirty="0" err="1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i</a:t>
            </a:r>
            <a:r>
              <a:rPr lang="ru-RU" sz="2000" dirty="0" err="1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тл</a:t>
            </a:r>
            <a:r>
              <a:rPr lang="en-US" sz="2000" dirty="0" err="1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i</a:t>
            </a:r>
            <a:r>
              <a:rPr lang="en-US" sz="2000" dirty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000" dirty="0" err="1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ти</a:t>
            </a:r>
            <a:r>
              <a:rPr lang="ru-RU" sz="2000" dirty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сьогодн</a:t>
            </a:r>
            <a:r>
              <a:rPr lang="en-US" sz="2000" dirty="0" err="1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i</a:t>
            </a:r>
            <a:r>
              <a:rPr lang="en-US" sz="2000" dirty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на кону; Як </a:t>
            </a:r>
            <a:r>
              <a:rPr lang="ru-RU" sz="2000" dirty="0" err="1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слухав</a:t>
            </a:r>
            <a:r>
              <a:rPr lang="ru-RU" sz="2000" dirty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дзвона</a:t>
            </a:r>
            <a:r>
              <a:rPr lang="ru-RU" sz="2000" dirty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Кваз</a:t>
            </a:r>
            <a:r>
              <a:rPr lang="en-US" sz="2000" dirty="0" err="1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i</a:t>
            </a:r>
            <a:r>
              <a:rPr lang="ru-RU" sz="2000" dirty="0" err="1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модо</a:t>
            </a:r>
            <a:r>
              <a:rPr lang="ru-RU" sz="2000" dirty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/ В </a:t>
            </a:r>
            <a:r>
              <a:rPr lang="ru-RU" sz="2000" dirty="0" err="1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глухон</a:t>
            </a:r>
            <a:r>
              <a:rPr lang="en-US" sz="2000" dirty="0" err="1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i</a:t>
            </a:r>
            <a:r>
              <a:rPr lang="ru-RU" sz="2000" dirty="0" err="1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мому</a:t>
            </a:r>
            <a:r>
              <a:rPr lang="ru-RU" sz="2000" dirty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Нотр-Дам</a:t>
            </a:r>
            <a:r>
              <a:rPr lang="ru-RU" sz="2000" dirty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. / В</a:t>
            </a:r>
            <a:r>
              <a:rPr lang="en-US" sz="2000" dirty="0" err="1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i</a:t>
            </a:r>
            <a:r>
              <a:rPr lang="ru-RU" sz="2000" dirty="0" err="1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н</a:t>
            </a:r>
            <a:r>
              <a:rPr lang="ru-RU" sz="2000" dirty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припадав до </a:t>
            </a:r>
            <a:r>
              <a:rPr lang="ru-RU" sz="2000" dirty="0" err="1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дзвона</a:t>
            </a:r>
            <a:r>
              <a:rPr lang="ru-RU" sz="2000" dirty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т</a:t>
            </a:r>
            <a:r>
              <a:rPr lang="en-US" sz="2000" dirty="0" err="1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i</a:t>
            </a:r>
            <a:r>
              <a:rPr lang="ru-RU" sz="2000" dirty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лом, / В</a:t>
            </a:r>
            <a:r>
              <a:rPr lang="en-US" sz="2000" dirty="0" err="1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i</a:t>
            </a:r>
            <a:r>
              <a:rPr lang="ru-RU" sz="2000" dirty="0" err="1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н</a:t>
            </a:r>
            <a:r>
              <a:rPr lang="ru-RU" sz="2000" dirty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разом </a:t>
            </a:r>
            <a:r>
              <a:rPr lang="ru-RU" sz="2000" dirty="0" err="1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з</a:t>
            </a:r>
            <a:r>
              <a:rPr lang="ru-RU" sz="2000" dirty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ним л</a:t>
            </a:r>
            <a:r>
              <a:rPr lang="en-US" sz="2000" dirty="0" err="1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i</a:t>
            </a:r>
            <a:r>
              <a:rPr lang="ru-RU" sz="2000" dirty="0" err="1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тав</a:t>
            </a:r>
            <a:r>
              <a:rPr lang="ru-RU" sz="2000" dirty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, л</a:t>
            </a:r>
            <a:r>
              <a:rPr lang="en-US" sz="2000" dirty="0" err="1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i</a:t>
            </a:r>
            <a:r>
              <a:rPr lang="ru-RU" sz="2000" dirty="0" err="1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тав</a:t>
            </a:r>
            <a:r>
              <a:rPr lang="ru-RU" sz="2000" dirty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…; </a:t>
            </a:r>
            <a:r>
              <a:rPr lang="ru-RU" sz="2000" dirty="0" err="1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ск</a:t>
            </a:r>
            <a:r>
              <a:rPr lang="en-US" sz="2000" dirty="0" err="1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i</a:t>
            </a:r>
            <a:r>
              <a:rPr lang="ru-RU" sz="2000" dirty="0" err="1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льки</a:t>
            </a:r>
            <a:r>
              <a:rPr lang="ru-RU" sz="2000" dirty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тих, як</a:t>
            </a:r>
            <a:r>
              <a:rPr lang="en-US" sz="2000" dirty="0" err="1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i</a:t>
            </a:r>
            <a:r>
              <a:rPr lang="en-US" sz="2000" dirty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хот</a:t>
            </a:r>
            <a:r>
              <a:rPr lang="en-US" sz="2000" dirty="0" err="1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i</a:t>
            </a:r>
            <a:r>
              <a:rPr lang="ru-RU" sz="2000" dirty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ли / Т</a:t>
            </a:r>
            <a:r>
              <a:rPr lang="en-US" sz="2000" dirty="0" err="1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i</a:t>
            </a:r>
            <a:r>
              <a:rPr lang="ru-RU" sz="2000" dirty="0" err="1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лами</a:t>
            </a:r>
            <a:r>
              <a:rPr lang="ru-RU" sz="2000" dirty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битися</a:t>
            </a:r>
            <a:r>
              <a:rPr lang="ru-RU" sz="2000" dirty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в т</a:t>
            </a:r>
            <a:r>
              <a:rPr lang="en-US" sz="2000" dirty="0" err="1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i</a:t>
            </a:r>
            <a:r>
              <a:rPr lang="ru-RU" sz="2000" dirty="0" err="1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ла</a:t>
            </a:r>
            <a:r>
              <a:rPr lang="ru-RU" sz="2000" dirty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, / А </a:t>
            </a:r>
            <a:r>
              <a:rPr lang="ru-RU" sz="2000" dirty="0" err="1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язиками</a:t>
            </a:r>
            <a:r>
              <a:rPr lang="ru-RU" sz="2000" dirty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л</a:t>
            </a:r>
            <a:r>
              <a:rPr lang="en-US" sz="2000" dirty="0" err="1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i</a:t>
            </a:r>
            <a:r>
              <a:rPr lang="ru-RU" sz="2000" dirty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зли в душ</a:t>
            </a:r>
            <a:r>
              <a:rPr lang="en-US" sz="2000" dirty="0" err="1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i</a:t>
            </a:r>
            <a:r>
              <a:rPr lang="en-US" sz="2000" dirty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…; </a:t>
            </a:r>
            <a:r>
              <a:rPr lang="ru-RU" sz="2000" dirty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Душа </a:t>
            </a:r>
            <a:r>
              <a:rPr lang="ru-RU" sz="2000" dirty="0" err="1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пов</a:t>
            </a:r>
            <a:r>
              <a:rPr lang="en-US" sz="2000" dirty="0" err="1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i</a:t>
            </a:r>
            <a:r>
              <a:rPr lang="ru-RU" sz="2000" dirty="0" err="1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льно</a:t>
            </a:r>
            <a:r>
              <a:rPr lang="ru-RU" sz="2000" dirty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прозор</a:t>
            </a:r>
            <a:r>
              <a:rPr lang="en-US" sz="2000" dirty="0" err="1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i</a:t>
            </a:r>
            <a:r>
              <a:rPr lang="ru-RU" sz="2000" dirty="0" err="1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ла</a:t>
            </a:r>
            <a:r>
              <a:rPr lang="ru-RU" sz="2000" dirty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/ Все по ночах; А по очах / </a:t>
            </a:r>
            <a:r>
              <a:rPr lang="ru-RU" sz="2000" dirty="0" err="1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Боляче</a:t>
            </a:r>
            <a:r>
              <a:rPr lang="ru-RU" sz="2000" dirty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вдарило </a:t>
            </a:r>
            <a:r>
              <a:rPr lang="ru-RU" sz="2000" dirty="0" err="1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прозр</a:t>
            </a:r>
            <a:r>
              <a:rPr lang="en-US" sz="2000" dirty="0" err="1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i</a:t>
            </a:r>
            <a:r>
              <a:rPr lang="ru-RU" sz="2000" dirty="0" err="1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ння.Риторичні</a:t>
            </a:r>
            <a:r>
              <a:rPr lang="ru-RU" sz="2000" dirty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запитання</a:t>
            </a:r>
            <a:r>
              <a:rPr lang="ru-RU" sz="2000" dirty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: Скажи, кому твоя заревана / Душа </a:t>
            </a:r>
            <a:r>
              <a:rPr lang="ru-RU" sz="2000" dirty="0" err="1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потр</a:t>
            </a:r>
            <a:r>
              <a:rPr lang="en-US" sz="2000" dirty="0" err="1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i</a:t>
            </a:r>
            <a:r>
              <a:rPr lang="ru-RU" sz="2000" dirty="0" err="1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бна</a:t>
            </a:r>
            <a:r>
              <a:rPr lang="ru-RU" sz="2000" dirty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, ну, кому?..; Про </a:t>
            </a:r>
            <a:r>
              <a:rPr lang="ru-RU" sz="2000" dirty="0" err="1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що</a:t>
            </a:r>
            <a:r>
              <a:rPr lang="ru-RU" sz="2000" dirty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кричав? / Кому кричав?..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956711bb710e707452d815b774c0309b-800x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1142976" y="785794"/>
            <a:ext cx="7143800" cy="49552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b="1" i="1" dirty="0" err="1">
                <a:solidFill>
                  <a:srgbClr val="D60093"/>
                </a:solidFill>
                <a:latin typeface="Times New Roman" pitchFamily="18" charset="0"/>
                <a:cs typeface="Times New Roman" pitchFamily="18" charset="0"/>
              </a:rPr>
              <a:t>Шансоньє</a:t>
            </a:r>
            <a:r>
              <a:rPr lang="ru-RU" sz="2800" i="1" dirty="0">
                <a:solidFill>
                  <a:srgbClr val="D60093"/>
                </a:solidFill>
                <a:latin typeface="Times New Roman" pitchFamily="18" charset="0"/>
                <a:cs typeface="Times New Roman" pitchFamily="18" charset="0"/>
              </a:rPr>
              <a:t> </a:t>
            </a:r>
            <a:r>
              <a:rPr lang="ru-RU" sz="2000" i="1" dirty="0">
                <a:latin typeface="Times New Roman" pitchFamily="18" charset="0"/>
                <a:cs typeface="Times New Roman" pitchFamily="18" charset="0"/>
              </a:rPr>
              <a:t>(фр. </a:t>
            </a:r>
            <a:r>
              <a:rPr lang="en-US" sz="2000" i="1" dirty="0" err="1">
                <a:latin typeface="Times New Roman" pitchFamily="18" charset="0"/>
                <a:cs typeface="Times New Roman" pitchFamily="18" charset="0"/>
              </a:rPr>
              <a:t>chansonnier</a:t>
            </a:r>
            <a:r>
              <a:rPr lang="en-US" sz="2000" i="1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000" i="1" dirty="0" err="1">
                <a:latin typeface="Times New Roman" pitchFamily="18" charset="0"/>
                <a:cs typeface="Times New Roman" pitchFamily="18" charset="0"/>
              </a:rPr>
              <a:t>від</a:t>
            </a:r>
            <a:r>
              <a:rPr lang="ru-RU" sz="2000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i="1" dirty="0">
                <a:latin typeface="Times New Roman" pitchFamily="18" charset="0"/>
                <a:cs typeface="Times New Roman" pitchFamily="18" charset="0"/>
              </a:rPr>
              <a:t>chanson — </a:t>
            </a:r>
            <a:r>
              <a:rPr lang="ru-RU" sz="2000" i="1" dirty="0" err="1">
                <a:latin typeface="Times New Roman" pitchFamily="18" charset="0"/>
                <a:cs typeface="Times New Roman" pitchFamily="18" charset="0"/>
              </a:rPr>
              <a:t>пісня</a:t>
            </a:r>
            <a:r>
              <a:rPr lang="ru-RU" sz="2000" i="1" dirty="0">
                <a:latin typeface="Times New Roman" pitchFamily="18" charset="0"/>
                <a:cs typeface="Times New Roman" pitchFamily="18" charset="0"/>
              </a:rPr>
              <a:t>) </a:t>
            </a:r>
            <a:r>
              <a:rPr lang="ru-RU" sz="2400" i="1" dirty="0">
                <a:latin typeface="Times New Roman" pitchFamily="18" charset="0"/>
                <a:cs typeface="Times New Roman" pitchFamily="18" charset="0"/>
              </a:rPr>
              <a:t>— </a:t>
            </a:r>
            <a:r>
              <a:rPr lang="ru-RU" sz="2400" i="1" dirty="0" err="1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французький</a:t>
            </a:r>
            <a:r>
              <a:rPr lang="ru-RU" sz="2400" i="1" dirty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i="1" dirty="0" err="1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естрадний</a:t>
            </a:r>
            <a:r>
              <a:rPr lang="ru-RU" sz="2400" i="1" dirty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i="1" dirty="0" err="1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співак</a:t>
            </a:r>
            <a:r>
              <a:rPr lang="ru-RU" sz="2400" i="1" dirty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400" i="1" dirty="0" err="1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виконавець</a:t>
            </a:r>
            <a:r>
              <a:rPr lang="ru-RU" sz="2400" i="1" dirty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i="1" dirty="0" err="1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жанрових</a:t>
            </a:r>
            <a:r>
              <a:rPr lang="ru-RU" sz="2400" i="1" dirty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i="1" dirty="0" err="1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пісень</a:t>
            </a:r>
            <a:r>
              <a:rPr lang="ru-RU" sz="2400" i="1" dirty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у «</a:t>
            </a:r>
            <a:r>
              <a:rPr lang="ru-RU" sz="2400" i="1" dirty="0" err="1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монмартрському</a:t>
            </a:r>
            <a:r>
              <a:rPr lang="ru-RU" sz="2400" i="1" dirty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» </a:t>
            </a:r>
            <a:r>
              <a:rPr lang="ru-RU" sz="2400" i="1" dirty="0" err="1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стилі</a:t>
            </a:r>
            <a:r>
              <a:rPr lang="ru-RU" sz="2400" i="1" dirty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, часто автор </a:t>
            </a:r>
            <a:r>
              <a:rPr lang="ru-RU" sz="2400" i="1" dirty="0" err="1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їх</a:t>
            </a:r>
            <a:r>
              <a:rPr lang="ru-RU" sz="2400" i="1" dirty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i="1" dirty="0" err="1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слів</a:t>
            </a:r>
            <a:r>
              <a:rPr lang="ru-RU" sz="2400" i="1" dirty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i="1" dirty="0" err="1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і</a:t>
            </a:r>
            <a:r>
              <a:rPr lang="ru-RU" sz="2400" i="1" dirty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i="1" dirty="0" err="1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музики</a:t>
            </a:r>
            <a:r>
              <a:rPr lang="ru-RU" sz="2400" i="1" dirty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. </a:t>
            </a:r>
          </a:p>
          <a:p>
            <a:endParaRPr lang="ru-RU" sz="2400" i="1" dirty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2400" i="1" dirty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До </a:t>
            </a:r>
            <a:r>
              <a:rPr lang="ru-RU" sz="2400" i="1" dirty="0" err="1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класичного</a:t>
            </a:r>
            <a:r>
              <a:rPr lang="ru-RU" sz="2400" i="1" dirty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шансону </a:t>
            </a:r>
            <a:r>
              <a:rPr lang="ru-RU" sz="2400" i="1" dirty="0" err="1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належить</a:t>
            </a:r>
            <a:r>
              <a:rPr lang="ru-RU" sz="2400" i="1" dirty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i="1" dirty="0" err="1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творчість</a:t>
            </a:r>
            <a:r>
              <a:rPr lang="ru-RU" sz="2400" i="1" dirty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i="1" dirty="0" err="1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Моріса</a:t>
            </a:r>
            <a:r>
              <a:rPr lang="ru-RU" sz="2400" i="1" dirty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i="1" dirty="0" err="1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Шевальє</a:t>
            </a:r>
            <a:r>
              <a:rPr lang="ru-RU" sz="2400" i="1" dirty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, Шарля </a:t>
            </a:r>
            <a:r>
              <a:rPr lang="ru-RU" sz="2400" i="1" dirty="0" err="1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Азнавура</a:t>
            </a:r>
            <a:r>
              <a:rPr lang="ru-RU" sz="2400" i="1" dirty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, Жака </a:t>
            </a:r>
            <a:r>
              <a:rPr lang="ru-RU" sz="2400" i="1" dirty="0" err="1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Бреля</a:t>
            </a:r>
            <a:r>
              <a:rPr lang="ru-RU" sz="2400" i="1" dirty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400" i="1" dirty="0" err="1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Едіт</a:t>
            </a:r>
            <a:r>
              <a:rPr lang="ru-RU" sz="2400" i="1" dirty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i="1" dirty="0" err="1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Піаф</a:t>
            </a:r>
            <a:r>
              <a:rPr lang="ru-RU" sz="2400" i="1" dirty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. </a:t>
            </a:r>
          </a:p>
          <a:p>
            <a:r>
              <a:rPr lang="ru-RU" sz="2400" i="1" dirty="0" err="1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Серед</a:t>
            </a:r>
            <a:r>
              <a:rPr lang="ru-RU" sz="2400" i="1" dirty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i="1" dirty="0" err="1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представників</a:t>
            </a:r>
            <a:r>
              <a:rPr lang="ru-RU" sz="2400" i="1" dirty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так званого </a:t>
            </a:r>
            <a:r>
              <a:rPr lang="ru-RU" sz="2400" i="1" u="sng" dirty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нового шансону </a:t>
            </a:r>
            <a:r>
              <a:rPr lang="ru-RU" sz="2400" i="1" dirty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— </a:t>
            </a:r>
            <a:r>
              <a:rPr lang="ru-RU" sz="2400" i="1" dirty="0" err="1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Мірей</a:t>
            </a:r>
            <a:r>
              <a:rPr lang="ru-RU" sz="2400" i="1" dirty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i="1" dirty="0" err="1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Матьє</a:t>
            </a:r>
            <a:r>
              <a:rPr lang="ru-RU" sz="2400" i="1" dirty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, Джо </a:t>
            </a:r>
            <a:r>
              <a:rPr lang="ru-RU" sz="2400" i="1" dirty="0" err="1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Дассен</a:t>
            </a:r>
            <a:r>
              <a:rPr lang="ru-RU" sz="2400" i="1" dirty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400" i="1" dirty="0" err="1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Патрісія</a:t>
            </a:r>
            <a:r>
              <a:rPr lang="ru-RU" sz="2400" i="1" dirty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i="1" dirty="0" err="1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Каас</a:t>
            </a:r>
            <a:r>
              <a:rPr lang="ru-RU" sz="2400" i="1" dirty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та </a:t>
            </a:r>
            <a:r>
              <a:rPr lang="ru-RU" sz="2400" i="1" dirty="0" err="1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ін</a:t>
            </a:r>
            <a:r>
              <a:rPr lang="ru-RU" sz="2400" i="1" dirty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2400" i="1" dirty="0" err="1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Проте</a:t>
            </a:r>
            <a:r>
              <a:rPr lang="ru-RU" sz="2400" i="1" dirty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i="1" dirty="0" err="1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відмінність</a:t>
            </a:r>
            <a:r>
              <a:rPr lang="ru-RU" sz="2400" i="1" dirty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i="1" dirty="0" err="1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між</a:t>
            </a:r>
            <a:r>
              <a:rPr lang="ru-RU" sz="2400" i="1" dirty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i="1" dirty="0" err="1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двома</a:t>
            </a:r>
            <a:r>
              <a:rPr lang="ru-RU" sz="2400" i="1" dirty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i="1" dirty="0" err="1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напрямами</a:t>
            </a:r>
            <a:r>
              <a:rPr lang="ru-RU" sz="2400" i="1" dirty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вельми </a:t>
            </a:r>
            <a:r>
              <a:rPr lang="ru-RU" sz="2400" i="1" dirty="0" err="1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умовна</a:t>
            </a:r>
            <a:r>
              <a:rPr lang="ru-RU" sz="2400" i="1" dirty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endParaRPr lang="ru-RU" sz="2400" dirty="0">
              <a:solidFill>
                <a:schemeClr val="accent1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sz="2400" i="1" dirty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Першим </a:t>
            </a:r>
            <a:r>
              <a:rPr lang="ru-RU" sz="2400" i="1" dirty="0" err="1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із</a:t>
            </a:r>
            <a:r>
              <a:rPr lang="ru-RU" sz="2400" i="1" dirty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i="1" dirty="0" err="1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французьких</a:t>
            </a:r>
            <a:r>
              <a:rPr lang="ru-RU" sz="2400" i="1" dirty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i="1" dirty="0" err="1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шансоньє</a:t>
            </a:r>
            <a:r>
              <a:rPr lang="ru-RU" sz="2400" i="1" dirty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i="1" dirty="0" err="1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отримав</a:t>
            </a:r>
            <a:r>
              <a:rPr lang="ru-RU" sz="2400" i="1" dirty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i="1" dirty="0" err="1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платиновий</a:t>
            </a:r>
            <a:r>
              <a:rPr lang="ru-RU" sz="2400" i="1" dirty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диск у </a:t>
            </a:r>
            <a:r>
              <a:rPr lang="ru-RU" sz="2400" i="1" dirty="0" err="1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Європі</a:t>
            </a:r>
            <a:r>
              <a:rPr lang="ru-RU" sz="2400" i="1" dirty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Шарль </a:t>
            </a:r>
            <a:r>
              <a:rPr lang="ru-RU" sz="2400" i="1" dirty="0" err="1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Азнавур</a:t>
            </a:r>
            <a:r>
              <a:rPr lang="ru-RU" sz="2400" i="1" dirty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endParaRPr lang="ru-RU" sz="2400" dirty="0">
              <a:solidFill>
                <a:schemeClr val="accent1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 descr="956711bb710e707452d815b774c0309b-800x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Прямоугольник 1"/>
          <p:cNvSpPr/>
          <p:nvPr/>
        </p:nvSpPr>
        <p:spPr>
          <a:xfrm>
            <a:off x="857224" y="285728"/>
            <a:ext cx="7643866" cy="63709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dirty="0">
                <a:solidFill>
                  <a:srgbClr val="D60093"/>
                </a:solidFill>
                <a:latin typeface="Times New Roman" pitchFamily="18" charset="0"/>
                <a:cs typeface="Times New Roman" pitchFamily="18" charset="0"/>
              </a:rPr>
              <a:t>«ДО ФРАНЦУЗЬКОГО ШАНСОНЬЄ» — </a:t>
            </a:r>
          </a:p>
          <a:p>
            <a:pPr algn="ctr"/>
            <a:r>
              <a:rPr lang="ru-RU" sz="2000" b="1" dirty="0">
                <a:solidFill>
                  <a:srgbClr val="D60093"/>
                </a:solidFill>
                <a:latin typeface="Times New Roman" pitchFamily="18" charset="0"/>
                <a:cs typeface="Times New Roman" pitchFamily="18" charset="0"/>
              </a:rPr>
              <a:t>РОЗДУМИ</a:t>
            </a:r>
          </a:p>
          <a:p>
            <a:pPr algn="ctr"/>
            <a:r>
              <a:rPr lang="ru-RU" sz="2000" b="1" dirty="0">
                <a:solidFill>
                  <a:srgbClr val="D60093"/>
                </a:solidFill>
                <a:latin typeface="Times New Roman" pitchFamily="18" charset="0"/>
                <a:cs typeface="Times New Roman" pitchFamily="18" charset="0"/>
              </a:rPr>
              <a:t>НАД ПРИЗНАЧЕННЯМ І ДОЛЕЮ МИТЦЯ</a:t>
            </a:r>
            <a:endParaRPr lang="ru-RU" sz="2000" dirty="0">
              <a:solidFill>
                <a:srgbClr val="D60093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Ліричний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герой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вірша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сперечається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з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тенденціями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сучасного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світу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, коли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класика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стала немодною, люди бояться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виявляти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щирість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почуттів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замість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справжніх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митців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з’являються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«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свистуни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і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стукачі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». А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відтак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«душа заревана»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нікому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не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потрібна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. </a:t>
            </a:r>
          </a:p>
          <a:p>
            <a:r>
              <a:rPr lang="ru-RU" sz="2400" u="sng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Митець</a:t>
            </a:r>
            <a:r>
              <a:rPr lang="ru-RU" sz="2400" u="sng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повинен </a:t>
            </a:r>
            <a:r>
              <a:rPr lang="ru-RU" sz="2400" u="sng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змусити</a:t>
            </a:r>
            <a:r>
              <a:rPr lang="ru-RU" sz="2400" u="sng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людей </a:t>
            </a:r>
            <a:r>
              <a:rPr lang="ru-RU" sz="2400" u="sng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слухати</a:t>
            </a:r>
            <a:r>
              <a:rPr lang="ru-RU" sz="2400" u="sng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«</a:t>
            </a:r>
            <a:r>
              <a:rPr lang="ru-RU" sz="2400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серцем</a:t>
            </a:r>
            <a:r>
              <a:rPr lang="ru-RU" sz="24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... </a:t>
            </a:r>
            <a:r>
              <a:rPr lang="ru-RU" sz="2400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і</a:t>
            </a:r>
            <a:r>
              <a:rPr lang="ru-RU" sz="24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кров’ю</a:t>
            </a:r>
            <a:r>
              <a:rPr lang="ru-RU" sz="24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»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4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«як </a:t>
            </a:r>
            <a:r>
              <a:rPr lang="ru-RU" sz="2400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Квазімодо</a:t>
            </a:r>
            <a:r>
              <a:rPr lang="ru-RU" sz="24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слухав</a:t>
            </a:r>
            <a:r>
              <a:rPr lang="ru-RU" sz="24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дзвін</a:t>
            </a:r>
            <a:r>
              <a:rPr lang="ru-RU" sz="24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».</a:t>
            </a:r>
          </a:p>
          <a:p>
            <a:r>
              <a:rPr lang="ru-RU" sz="2400" u="sng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Автор </a:t>
            </a:r>
            <a:r>
              <a:rPr lang="ru-RU" sz="2400" u="sng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зазначає</a:t>
            </a:r>
            <a:r>
              <a:rPr lang="ru-RU" sz="2400" u="sng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400" u="sng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що</a:t>
            </a:r>
            <a:r>
              <a:rPr lang="ru-RU" sz="2400" u="sng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u="sng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найвища</a:t>
            </a:r>
            <a:r>
              <a:rPr lang="ru-RU" sz="2400" u="sng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u="sng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й</a:t>
            </a:r>
            <a:r>
              <a:rPr lang="ru-RU" sz="2400" u="sng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u="sng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відповідно</a:t>
            </a:r>
            <a:r>
              <a:rPr lang="ru-RU" sz="2400" u="sng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u="sng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найцінніша</a:t>
            </a:r>
            <a:r>
              <a:rPr lang="ru-RU" sz="2400" u="sng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u="sng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поезія</a:t>
            </a:r>
            <a:r>
              <a:rPr lang="ru-RU" sz="2400" u="sng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u="sng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інтимно</a:t>
            </a:r>
            <a:r>
              <a:rPr lang="ru-RU" sz="2400" u="sng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u="sng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сфокусована</a:t>
            </a:r>
            <a:r>
              <a:rPr lang="ru-RU" sz="2400" u="sng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—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це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«коли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передаються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вірші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, як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поцілунки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—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з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уст в уста». </a:t>
            </a:r>
          </a:p>
          <a:p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Розвиваючи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цю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думку,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він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малює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образ типового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співця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—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французького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шансоньє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чиї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пісні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«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легкі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і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світлі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»,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його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покликання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— бути «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гітарою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», «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гілкою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з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дерева»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мистецтва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. </a:t>
            </a: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 descr="956711bb710e707452d815b774c0309b-800x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Прямоугольник 1"/>
          <p:cNvSpPr/>
          <p:nvPr/>
        </p:nvSpPr>
        <p:spPr>
          <a:xfrm>
            <a:off x="785786" y="285728"/>
            <a:ext cx="7643866" cy="62478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dirty="0">
                <a:solidFill>
                  <a:srgbClr val="D60093"/>
                </a:solidFill>
                <a:latin typeface="Times New Roman" pitchFamily="18" charset="0"/>
                <a:cs typeface="Times New Roman" pitchFamily="18" charset="0"/>
              </a:rPr>
              <a:t>«ДО ФРАНЦУЗЬКОГО ШАНСОНЬЄ» — </a:t>
            </a:r>
          </a:p>
          <a:p>
            <a:pPr algn="ctr"/>
            <a:r>
              <a:rPr lang="ru-RU" sz="2000" b="1" dirty="0">
                <a:solidFill>
                  <a:srgbClr val="D60093"/>
                </a:solidFill>
                <a:latin typeface="Times New Roman" pitchFamily="18" charset="0"/>
                <a:cs typeface="Times New Roman" pitchFamily="18" charset="0"/>
              </a:rPr>
              <a:t>РОЗДУМИ </a:t>
            </a:r>
          </a:p>
          <a:p>
            <a:pPr algn="ctr"/>
            <a:r>
              <a:rPr lang="ru-RU" sz="2000" b="1" dirty="0">
                <a:solidFill>
                  <a:srgbClr val="D60093"/>
                </a:solidFill>
                <a:latin typeface="Times New Roman" pitchFamily="18" charset="0"/>
                <a:cs typeface="Times New Roman" pitchFamily="18" charset="0"/>
              </a:rPr>
              <a:t>НАД ПРИЗНАЧЕННЯМ І ДОЛЕЮ МИТЦЯ</a:t>
            </a:r>
            <a:endParaRPr lang="ru-RU" sz="2200" dirty="0">
              <a:solidFill>
                <a:srgbClr val="D60093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sz="24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Поет </a:t>
            </a:r>
            <a:r>
              <a:rPr lang="ru-RU" sz="2400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акцентує</a:t>
            </a:r>
            <a:r>
              <a:rPr lang="ru-RU" sz="24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увагу</a:t>
            </a:r>
            <a:r>
              <a:rPr lang="ru-RU" sz="24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на </a:t>
            </a:r>
            <a:r>
              <a:rPr lang="ru-RU" sz="2400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мистецтві</a:t>
            </a:r>
            <a:r>
              <a:rPr lang="ru-RU" sz="24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бо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мода —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це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не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завжди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справжнє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мистецтво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однак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співакові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слід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«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вдягатися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модно»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і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«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лаятися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модно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»,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але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водночас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не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забувати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що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в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мистецьких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творах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віршах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музиці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живописі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)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живе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справжнє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почуття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досконалості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. </a:t>
            </a:r>
          </a:p>
          <a:p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Це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певною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мірою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інтимний</a:t>
            </a:r>
            <a:r>
              <a:rPr lang="ru-RU" sz="24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процес</a:t>
            </a:r>
            <a:r>
              <a:rPr lang="ru-RU" sz="24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, не для </a:t>
            </a:r>
            <a:r>
              <a:rPr lang="ru-RU" sz="2400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публіки</a:t>
            </a:r>
            <a:r>
              <a:rPr lang="ru-RU" sz="24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, не для </a:t>
            </a:r>
            <a:r>
              <a:rPr lang="ru-RU" sz="2400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гамірливого</a:t>
            </a:r>
            <a:r>
              <a:rPr lang="ru-RU" sz="24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натовпу</a:t>
            </a:r>
            <a:r>
              <a:rPr lang="ru-RU" sz="24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який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може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просто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цього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не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помітити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Однак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саме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відчуття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досконалості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творить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дивні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речі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надихає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на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щирі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почуття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і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творчість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. Тому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й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радить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ліричний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герой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своєму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співрозмовникові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—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шансоньє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— час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від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часу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пригадувати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, «як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слухав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дзвона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Квазімодо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// В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глухонімому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Нотр-Дам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»,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тоді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й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з’являться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вірші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які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можна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слухати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тільки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«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серцем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і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кров’ю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»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і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сприймати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тільки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душею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.</a:t>
            </a: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1587641188_33-p-foni-dlya-prezentatsii-powerpoint-4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2" name="Рисунок 1" descr="Foto-Olega-SHramka-620x465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" y="0"/>
            <a:ext cx="3905246" cy="2928934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3929058" y="0"/>
            <a:ext cx="5214942" cy="6858000"/>
          </a:xfrm>
          <a:prstGeom prst="rect">
            <a:avLst/>
          </a:prstGeom>
        </p:spPr>
        <p:txBody>
          <a:bodyPr wrap="square" numCol="2">
            <a:spAutoFit/>
          </a:bodyPr>
          <a:lstStyle/>
          <a:p>
            <a:endParaRPr lang="ru-RU" dirty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2000" b="1" dirty="0" err="1">
                <a:solidFill>
                  <a:srgbClr val="008000"/>
                </a:solidFill>
                <a:latin typeface="Times New Roman" pitchFamily="18" charset="0"/>
                <a:cs typeface="Times New Roman" pitchFamily="18" charset="0"/>
              </a:rPr>
              <a:t>Музика</a:t>
            </a:r>
            <a:r>
              <a:rPr lang="ru-RU" sz="2000" b="1" dirty="0">
                <a:solidFill>
                  <a:srgbClr val="008000"/>
                </a:solidFill>
                <a:latin typeface="Times New Roman" pitchFamily="18" charset="0"/>
                <a:cs typeface="Times New Roman" pitchFamily="18" charset="0"/>
              </a:rPr>
              <a:t>, очерет,</a:t>
            </a:r>
            <a:br>
              <a:rPr lang="ru-RU" sz="2000" b="1" dirty="0">
                <a:solidFill>
                  <a:srgbClr val="008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000" b="1" dirty="0">
                <a:solidFill>
                  <a:srgbClr val="008000"/>
                </a:solidFill>
                <a:latin typeface="Times New Roman" pitchFamily="18" charset="0"/>
                <a:cs typeface="Times New Roman" pitchFamily="18" charset="0"/>
              </a:rPr>
              <a:t>на </a:t>
            </a:r>
            <a:r>
              <a:rPr lang="ru-RU" sz="2000" b="1" dirty="0" err="1">
                <a:solidFill>
                  <a:srgbClr val="008000"/>
                </a:solidFill>
                <a:latin typeface="Times New Roman" pitchFamily="18" charset="0"/>
                <a:cs typeface="Times New Roman" pitchFamily="18" charset="0"/>
              </a:rPr>
              <a:t>долоні</a:t>
            </a:r>
            <a:r>
              <a:rPr lang="ru-RU" sz="2000" b="1" dirty="0">
                <a:solidFill>
                  <a:srgbClr val="008000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000" b="1" dirty="0" err="1">
                <a:solidFill>
                  <a:srgbClr val="008000"/>
                </a:solidFill>
                <a:latin typeface="Times New Roman" pitchFamily="18" charset="0"/>
                <a:cs typeface="Times New Roman" pitchFamily="18" charset="0"/>
              </a:rPr>
              <a:t>руці</a:t>
            </a:r>
            <a:r>
              <a:rPr lang="ru-RU" sz="2000" b="1" dirty="0">
                <a:solidFill>
                  <a:srgbClr val="008000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br>
              <a:rPr lang="ru-RU" sz="2000" b="1" dirty="0">
                <a:solidFill>
                  <a:srgbClr val="008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000" b="1" dirty="0" err="1">
                <a:solidFill>
                  <a:srgbClr val="008000"/>
                </a:solidFill>
                <a:latin typeface="Times New Roman" pitchFamily="18" charset="0"/>
                <a:cs typeface="Times New Roman" pitchFamily="18" charset="0"/>
              </a:rPr>
              <a:t>Скільки</a:t>
            </a:r>
            <a:r>
              <a:rPr lang="ru-RU" sz="2000" b="1" dirty="0">
                <a:solidFill>
                  <a:srgbClr val="008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b="1" dirty="0" err="1">
                <a:solidFill>
                  <a:srgbClr val="008000"/>
                </a:solidFill>
                <a:latin typeface="Times New Roman" pitchFamily="18" charset="0"/>
                <a:cs typeface="Times New Roman" pitchFamily="18" charset="0"/>
              </a:rPr>
              <a:t>пройде</a:t>
            </a:r>
            <a:r>
              <a:rPr lang="ru-RU" sz="2000" b="1" dirty="0">
                <a:solidFill>
                  <a:srgbClr val="008000"/>
                </a:solidFill>
                <a:latin typeface="Times New Roman" pitchFamily="18" charset="0"/>
                <a:cs typeface="Times New Roman" pitchFamily="18" charset="0"/>
              </a:rPr>
              <a:t> комет</a:t>
            </a:r>
            <a:br>
              <a:rPr lang="ru-RU" sz="2000" b="1" dirty="0">
                <a:solidFill>
                  <a:srgbClr val="008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000" b="1" dirty="0" err="1">
                <a:solidFill>
                  <a:srgbClr val="008000"/>
                </a:solidFill>
                <a:latin typeface="Times New Roman" pitchFamily="18" charset="0"/>
                <a:cs typeface="Times New Roman" pitchFamily="18" charset="0"/>
              </a:rPr>
              <a:t>крізь</a:t>
            </a:r>
            <a:r>
              <a:rPr lang="ru-RU" sz="2000" b="1" dirty="0">
                <a:solidFill>
                  <a:srgbClr val="008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b="1" dirty="0" err="1">
                <a:solidFill>
                  <a:srgbClr val="008000"/>
                </a:solidFill>
                <a:latin typeface="Times New Roman" pitchFamily="18" charset="0"/>
                <a:cs typeface="Times New Roman" pitchFamily="18" charset="0"/>
              </a:rPr>
              <a:t>понадхмарр'я</a:t>
            </a:r>
            <a:r>
              <a:rPr lang="ru-RU" sz="2000" b="1" dirty="0">
                <a:solidFill>
                  <a:srgbClr val="008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b="1" dirty="0" err="1">
                <a:solidFill>
                  <a:srgbClr val="008000"/>
                </a:solidFill>
                <a:latin typeface="Times New Roman" pitchFamily="18" charset="0"/>
                <a:cs typeface="Times New Roman" pitchFamily="18" charset="0"/>
              </a:rPr>
              <a:t>ці</a:t>
            </a:r>
            <a:r>
              <a:rPr lang="ru-RU" sz="2000" b="1" dirty="0">
                <a:solidFill>
                  <a:srgbClr val="008000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br>
              <a:rPr lang="ru-RU" sz="2000" b="1" dirty="0">
                <a:solidFill>
                  <a:srgbClr val="008000"/>
                </a:solidFill>
                <a:latin typeface="Times New Roman" pitchFamily="18" charset="0"/>
                <a:cs typeface="Times New Roman" pitchFamily="18" charset="0"/>
              </a:rPr>
            </a:br>
            <a:br>
              <a:rPr lang="ru-RU" sz="2000" b="1" dirty="0">
                <a:solidFill>
                  <a:srgbClr val="008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000" b="1" dirty="0">
                <a:solidFill>
                  <a:srgbClr val="008000"/>
                </a:solidFill>
                <a:latin typeface="Times New Roman" pitchFamily="18" charset="0"/>
                <a:cs typeface="Times New Roman" pitchFamily="18" charset="0"/>
              </a:rPr>
              <a:t>Як </a:t>
            </a:r>
            <a:r>
              <a:rPr lang="ru-RU" sz="2000" b="1" dirty="0" err="1">
                <a:solidFill>
                  <a:srgbClr val="008000"/>
                </a:solidFill>
                <a:latin typeface="Times New Roman" pitchFamily="18" charset="0"/>
                <a:cs typeface="Times New Roman" pitchFamily="18" charset="0"/>
              </a:rPr>
              <a:t>проступа</a:t>
            </a:r>
            <a:r>
              <a:rPr lang="ru-RU" sz="2000" b="1" dirty="0">
                <a:solidFill>
                  <a:srgbClr val="008000"/>
                </a:solidFill>
                <a:latin typeface="Times New Roman" pitchFamily="18" charset="0"/>
                <a:cs typeface="Times New Roman" pitchFamily="18" charset="0"/>
              </a:rPr>
              <a:t> тепло</a:t>
            </a:r>
            <a:br>
              <a:rPr lang="ru-RU" sz="2000" b="1" dirty="0">
                <a:solidFill>
                  <a:srgbClr val="008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000" b="1" dirty="0">
                <a:solidFill>
                  <a:srgbClr val="008000"/>
                </a:solidFill>
                <a:latin typeface="Times New Roman" pitchFamily="18" charset="0"/>
                <a:cs typeface="Times New Roman" pitchFamily="18" charset="0"/>
              </a:rPr>
              <a:t>через </a:t>
            </a:r>
            <a:r>
              <a:rPr lang="ru-RU" sz="2000" b="1" dirty="0" err="1">
                <a:solidFill>
                  <a:srgbClr val="008000"/>
                </a:solidFill>
                <a:latin typeface="Times New Roman" pitchFamily="18" charset="0"/>
                <a:cs typeface="Times New Roman" pitchFamily="18" charset="0"/>
              </a:rPr>
              <a:t>ріки</a:t>
            </a:r>
            <a:r>
              <a:rPr lang="ru-RU" sz="2000" b="1" dirty="0">
                <a:solidFill>
                  <a:srgbClr val="008000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000" b="1" dirty="0" err="1">
                <a:solidFill>
                  <a:srgbClr val="008000"/>
                </a:solidFill>
                <a:latin typeface="Times New Roman" pitchFamily="18" charset="0"/>
                <a:cs typeface="Times New Roman" pitchFamily="18" charset="0"/>
              </a:rPr>
              <a:t>міста</a:t>
            </a:r>
            <a:r>
              <a:rPr lang="ru-RU" sz="2000" b="1" dirty="0">
                <a:solidFill>
                  <a:srgbClr val="008000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br>
              <a:rPr lang="ru-RU" sz="2000" b="1" dirty="0">
                <a:solidFill>
                  <a:srgbClr val="008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000" b="1" dirty="0">
                <a:solidFill>
                  <a:srgbClr val="008000"/>
                </a:solidFill>
                <a:latin typeface="Times New Roman" pitchFamily="18" charset="0"/>
                <a:cs typeface="Times New Roman" pitchFamily="18" charset="0"/>
              </a:rPr>
              <a:t>Все, </a:t>
            </a:r>
            <a:r>
              <a:rPr lang="ru-RU" sz="2000" b="1" dirty="0" err="1">
                <a:solidFill>
                  <a:srgbClr val="008000"/>
                </a:solidFill>
                <a:latin typeface="Times New Roman" pitchFamily="18" charset="0"/>
                <a:cs typeface="Times New Roman" pitchFamily="18" charset="0"/>
              </a:rPr>
              <a:t>що</a:t>
            </a:r>
            <a:r>
              <a:rPr lang="ru-RU" sz="2000" b="1" dirty="0">
                <a:solidFill>
                  <a:srgbClr val="008000"/>
                </a:solidFill>
                <a:latin typeface="Times New Roman" pitchFamily="18" charset="0"/>
                <a:cs typeface="Times New Roman" pitchFamily="18" charset="0"/>
              </a:rPr>
              <a:t> у нас </a:t>
            </a:r>
            <a:r>
              <a:rPr lang="ru-RU" sz="2000" b="1" dirty="0" err="1">
                <a:solidFill>
                  <a:srgbClr val="008000"/>
                </a:solidFill>
                <a:latin typeface="Times New Roman" pitchFamily="18" charset="0"/>
                <a:cs typeface="Times New Roman" pitchFamily="18" charset="0"/>
              </a:rPr>
              <a:t>було</a:t>
            </a:r>
            <a:r>
              <a:rPr lang="ru-RU" sz="2000" b="1" dirty="0">
                <a:solidFill>
                  <a:srgbClr val="008000"/>
                </a:solidFill>
                <a:latin typeface="Times New Roman" pitchFamily="18" charset="0"/>
                <a:cs typeface="Times New Roman" pitchFamily="18" charset="0"/>
              </a:rPr>
              <a:t> —</a:t>
            </a:r>
            <a:br>
              <a:rPr lang="ru-RU" sz="2000" b="1" dirty="0">
                <a:solidFill>
                  <a:srgbClr val="008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000" b="1" dirty="0" err="1">
                <a:solidFill>
                  <a:srgbClr val="008000"/>
                </a:solidFill>
                <a:latin typeface="Times New Roman" pitchFamily="18" charset="0"/>
                <a:cs typeface="Times New Roman" pitchFamily="18" charset="0"/>
              </a:rPr>
              <a:t>тільки</a:t>
            </a:r>
            <a:r>
              <a:rPr lang="ru-RU" sz="2000" b="1" dirty="0">
                <a:solidFill>
                  <a:srgbClr val="008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b="1" dirty="0" err="1">
                <a:solidFill>
                  <a:srgbClr val="008000"/>
                </a:solidFill>
                <a:latin typeface="Times New Roman" pitchFamily="18" charset="0"/>
                <a:cs typeface="Times New Roman" pitchFamily="18" charset="0"/>
              </a:rPr>
              <a:t>ця</a:t>
            </a:r>
            <a:r>
              <a:rPr lang="ru-RU" sz="2000" b="1" dirty="0">
                <a:solidFill>
                  <a:srgbClr val="008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b="1" dirty="0" err="1">
                <a:solidFill>
                  <a:srgbClr val="008000"/>
                </a:solidFill>
                <a:latin typeface="Times New Roman" pitchFamily="18" charset="0"/>
                <a:cs typeface="Times New Roman" pitchFamily="18" charset="0"/>
              </a:rPr>
              <a:t>висота</a:t>
            </a:r>
            <a:r>
              <a:rPr lang="ru-RU" sz="2000" b="1" dirty="0">
                <a:solidFill>
                  <a:srgbClr val="008000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br>
              <a:rPr lang="ru-RU" sz="2000" b="1" dirty="0">
                <a:solidFill>
                  <a:srgbClr val="008000"/>
                </a:solidFill>
                <a:latin typeface="Times New Roman" pitchFamily="18" charset="0"/>
                <a:cs typeface="Times New Roman" pitchFamily="18" charset="0"/>
              </a:rPr>
            </a:br>
            <a:br>
              <a:rPr lang="ru-RU" sz="2000" b="1" dirty="0">
                <a:solidFill>
                  <a:srgbClr val="008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000" b="1" dirty="0">
                <a:solidFill>
                  <a:srgbClr val="008000"/>
                </a:solidFill>
                <a:latin typeface="Times New Roman" pitchFamily="18" charset="0"/>
                <a:cs typeface="Times New Roman" pitchFamily="18" charset="0"/>
              </a:rPr>
              <a:t>Все, </a:t>
            </a:r>
            <a:r>
              <a:rPr lang="ru-RU" sz="2000" b="1" dirty="0" err="1">
                <a:solidFill>
                  <a:srgbClr val="008000"/>
                </a:solidFill>
                <a:latin typeface="Times New Roman" pitchFamily="18" charset="0"/>
                <a:cs typeface="Times New Roman" pitchFamily="18" charset="0"/>
              </a:rPr>
              <a:t>що</a:t>
            </a:r>
            <a:r>
              <a:rPr lang="ru-RU" sz="2000" b="1" dirty="0">
                <a:solidFill>
                  <a:srgbClr val="008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b="1" dirty="0" err="1">
                <a:solidFill>
                  <a:srgbClr val="008000"/>
                </a:solidFill>
                <a:latin typeface="Times New Roman" pitchFamily="18" charset="0"/>
                <a:cs typeface="Times New Roman" pitchFamily="18" charset="0"/>
              </a:rPr>
              <a:t>трималось</a:t>
            </a:r>
            <a:r>
              <a:rPr lang="ru-RU" sz="2000" b="1" dirty="0">
                <a:solidFill>
                  <a:srgbClr val="008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b="1" dirty="0" err="1">
                <a:solidFill>
                  <a:srgbClr val="008000"/>
                </a:solidFill>
                <a:latin typeface="Times New Roman" pitchFamily="18" charset="0"/>
                <a:cs typeface="Times New Roman" pitchFamily="18" charset="0"/>
              </a:rPr>
              <a:t>вій</a:t>
            </a:r>
            <a:r>
              <a:rPr lang="ru-RU" sz="2000" b="1" dirty="0">
                <a:solidFill>
                  <a:srgbClr val="008000"/>
                </a:solidFill>
                <a:latin typeface="Times New Roman" pitchFamily="18" charset="0"/>
                <a:cs typeface="Times New Roman" pitchFamily="18" charset="0"/>
              </a:rPr>
              <a:t>,</a:t>
            </a:r>
            <a:br>
              <a:rPr lang="ru-RU" sz="2000" b="1" dirty="0">
                <a:solidFill>
                  <a:srgbClr val="008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000" b="1" dirty="0">
                <a:solidFill>
                  <a:srgbClr val="008000"/>
                </a:solidFill>
                <a:latin typeface="Times New Roman" pitchFamily="18" charset="0"/>
                <a:cs typeface="Times New Roman" pitchFamily="18" charset="0"/>
              </a:rPr>
              <a:t>голос </a:t>
            </a:r>
            <a:r>
              <a:rPr lang="ru-RU" sz="2000" b="1" dirty="0" err="1">
                <a:solidFill>
                  <a:srgbClr val="008000"/>
                </a:solidFill>
                <a:latin typeface="Times New Roman" pitchFamily="18" charset="0"/>
                <a:cs typeface="Times New Roman" pitchFamily="18" charset="0"/>
              </a:rPr>
              <a:t>печальний</a:t>
            </a:r>
            <a:r>
              <a:rPr lang="ru-RU" sz="2000" b="1" dirty="0">
                <a:solidFill>
                  <a:srgbClr val="008000"/>
                </a:solidFill>
                <a:latin typeface="Times New Roman" pitchFamily="18" charset="0"/>
                <a:cs typeface="Times New Roman" pitchFamily="18" charset="0"/>
              </a:rPr>
              <a:t>, плач,</a:t>
            </a:r>
            <a:br>
              <a:rPr lang="ru-RU" sz="2000" b="1" dirty="0">
                <a:solidFill>
                  <a:srgbClr val="008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000" b="1" dirty="0">
                <a:solidFill>
                  <a:srgbClr val="008000"/>
                </a:solidFill>
                <a:latin typeface="Times New Roman" pitchFamily="18" charset="0"/>
                <a:cs typeface="Times New Roman" pitchFamily="18" charset="0"/>
              </a:rPr>
              <a:t>я скидаю на </a:t>
            </a:r>
            <a:r>
              <a:rPr lang="ru-RU" sz="2000" b="1" dirty="0" err="1">
                <a:solidFill>
                  <a:srgbClr val="008000"/>
                </a:solidFill>
                <a:latin typeface="Times New Roman" pitchFamily="18" charset="0"/>
                <a:cs typeface="Times New Roman" pitchFamily="18" charset="0"/>
              </a:rPr>
              <a:t>твій</a:t>
            </a:r>
            <a:br>
              <a:rPr lang="ru-RU" sz="2000" b="1" dirty="0">
                <a:solidFill>
                  <a:srgbClr val="008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000" b="1" dirty="0" err="1">
                <a:solidFill>
                  <a:srgbClr val="008000"/>
                </a:solidFill>
                <a:latin typeface="Times New Roman" pitchFamily="18" charset="0"/>
                <a:cs typeface="Times New Roman" pitchFamily="18" charset="0"/>
              </a:rPr>
              <a:t>автовідповідач</a:t>
            </a:r>
            <a:r>
              <a:rPr lang="ru-RU" sz="2000" b="1" dirty="0">
                <a:solidFill>
                  <a:srgbClr val="008000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br>
              <a:rPr lang="ru-RU" sz="2000" b="1" dirty="0">
                <a:solidFill>
                  <a:srgbClr val="008000"/>
                </a:solidFill>
                <a:latin typeface="Times New Roman" pitchFamily="18" charset="0"/>
                <a:cs typeface="Times New Roman" pitchFamily="18" charset="0"/>
              </a:rPr>
            </a:br>
            <a:br>
              <a:rPr lang="ru-RU" sz="2000" b="1" dirty="0">
                <a:solidFill>
                  <a:srgbClr val="008000"/>
                </a:solidFill>
                <a:latin typeface="Times New Roman" pitchFamily="18" charset="0"/>
                <a:cs typeface="Times New Roman" pitchFamily="18" charset="0"/>
              </a:rPr>
            </a:br>
            <a:endParaRPr lang="ru-RU" sz="2000" b="1" dirty="0">
              <a:solidFill>
                <a:srgbClr val="008000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ru-RU" sz="2000" b="1" dirty="0">
              <a:solidFill>
                <a:srgbClr val="008000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ru-RU" sz="2000" b="1" dirty="0">
              <a:solidFill>
                <a:srgbClr val="008000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ru-RU" sz="2000" b="1" dirty="0">
              <a:solidFill>
                <a:srgbClr val="008000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ru-RU" sz="2000" b="1" dirty="0">
              <a:solidFill>
                <a:srgbClr val="008000"/>
              </a:solidFill>
              <a:latin typeface="Times New Roman" pitchFamily="18" charset="0"/>
              <a:cs typeface="Times New Roman" pitchFamily="18" charset="0"/>
            </a:endParaRPr>
          </a:p>
          <a:p>
            <a:br>
              <a:rPr lang="ru-RU" sz="2000" b="1" dirty="0">
                <a:solidFill>
                  <a:srgbClr val="008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000" b="1" dirty="0" err="1">
                <a:solidFill>
                  <a:srgbClr val="008000"/>
                </a:solidFill>
                <a:latin typeface="Times New Roman" pitchFamily="18" charset="0"/>
                <a:cs typeface="Times New Roman" pitchFamily="18" charset="0"/>
              </a:rPr>
              <a:t>Поїзд</a:t>
            </a:r>
            <a:r>
              <a:rPr lang="ru-RU" sz="2000" b="1" dirty="0">
                <a:solidFill>
                  <a:srgbClr val="008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b="1" dirty="0" err="1">
                <a:solidFill>
                  <a:srgbClr val="008000"/>
                </a:solidFill>
                <a:latin typeface="Times New Roman" pitchFamily="18" charset="0"/>
                <a:cs typeface="Times New Roman" pitchFamily="18" charset="0"/>
              </a:rPr>
              <a:t>твоїх</a:t>
            </a:r>
            <a:r>
              <a:rPr lang="ru-RU" sz="2000" b="1" dirty="0">
                <a:solidFill>
                  <a:srgbClr val="008000"/>
                </a:solidFill>
                <a:latin typeface="Times New Roman" pitchFamily="18" charset="0"/>
                <a:cs typeface="Times New Roman" pitchFamily="18" charset="0"/>
              </a:rPr>
              <a:t> химер</a:t>
            </a:r>
            <a:br>
              <a:rPr lang="ru-RU" sz="2000" b="1" dirty="0">
                <a:solidFill>
                  <a:srgbClr val="008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000" b="1" dirty="0">
                <a:solidFill>
                  <a:srgbClr val="008000"/>
                </a:solidFill>
                <a:latin typeface="Times New Roman" pitchFamily="18" charset="0"/>
                <a:cs typeface="Times New Roman" pitchFamily="18" charset="0"/>
              </a:rPr>
              <a:t>не </a:t>
            </a:r>
            <a:r>
              <a:rPr lang="ru-RU" sz="2000" b="1" dirty="0" err="1">
                <a:solidFill>
                  <a:srgbClr val="008000"/>
                </a:solidFill>
                <a:latin typeface="Times New Roman" pitchFamily="18" charset="0"/>
                <a:cs typeface="Times New Roman" pitchFamily="18" charset="0"/>
              </a:rPr>
              <a:t>зупиняє</a:t>
            </a:r>
            <a:r>
              <a:rPr lang="ru-RU" sz="2000" b="1" dirty="0">
                <a:solidFill>
                  <a:srgbClr val="008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b="1" dirty="0" err="1">
                <a:solidFill>
                  <a:srgbClr val="008000"/>
                </a:solidFill>
                <a:latin typeface="Times New Roman" pitchFamily="18" charset="0"/>
                <a:cs typeface="Times New Roman" pitchFamily="18" charset="0"/>
              </a:rPr>
              <a:t>біг</a:t>
            </a:r>
            <a:r>
              <a:rPr lang="ru-RU" sz="2000" b="1" dirty="0">
                <a:solidFill>
                  <a:srgbClr val="008000"/>
                </a:solidFill>
                <a:latin typeface="Times New Roman" pitchFamily="18" charset="0"/>
                <a:cs typeface="Times New Roman" pitchFamily="18" charset="0"/>
              </a:rPr>
              <a:t>,</a:t>
            </a:r>
            <a:br>
              <a:rPr lang="ru-RU" sz="2000" b="1" dirty="0">
                <a:solidFill>
                  <a:srgbClr val="008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000" b="1" dirty="0">
                <a:solidFill>
                  <a:srgbClr val="008000"/>
                </a:solidFill>
                <a:latin typeface="Times New Roman" pitchFamily="18" charset="0"/>
                <a:cs typeface="Times New Roman" pitchFamily="18" charset="0"/>
              </a:rPr>
              <a:t>нам </a:t>
            </a:r>
            <a:r>
              <a:rPr lang="ru-RU" sz="2000" b="1" dirty="0" err="1">
                <a:solidFill>
                  <a:srgbClr val="008000"/>
                </a:solidFill>
                <a:latin typeface="Times New Roman" pitchFamily="18" charset="0"/>
                <a:cs typeface="Times New Roman" pitchFamily="18" charset="0"/>
              </a:rPr>
              <a:t>з</a:t>
            </a:r>
            <a:r>
              <a:rPr lang="ru-RU" sz="2000" b="1" dirty="0">
                <a:solidFill>
                  <a:srgbClr val="008000"/>
                </a:solidFill>
                <a:latin typeface="Times New Roman" pitchFamily="18" charset="0"/>
                <a:cs typeface="Times New Roman" pitchFamily="18" charset="0"/>
              </a:rPr>
              <a:t> тобою </a:t>
            </a:r>
            <a:r>
              <a:rPr lang="ru-RU" sz="2000" b="1" dirty="0" err="1">
                <a:solidFill>
                  <a:srgbClr val="008000"/>
                </a:solidFill>
                <a:latin typeface="Times New Roman" pitchFamily="18" charset="0"/>
                <a:cs typeface="Times New Roman" pitchFamily="18" charset="0"/>
              </a:rPr>
              <a:t>тепер</a:t>
            </a:r>
            <a:br>
              <a:rPr lang="ru-RU" sz="2000" b="1" dirty="0">
                <a:solidFill>
                  <a:srgbClr val="008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000" b="1" dirty="0" err="1">
                <a:solidFill>
                  <a:srgbClr val="008000"/>
                </a:solidFill>
                <a:latin typeface="Times New Roman" pitchFamily="18" charset="0"/>
                <a:cs typeface="Times New Roman" pitchFamily="18" charset="0"/>
              </a:rPr>
              <a:t>падає</a:t>
            </a:r>
            <a:r>
              <a:rPr lang="ru-RU" sz="2000" b="1" dirty="0">
                <a:solidFill>
                  <a:srgbClr val="008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b="1" dirty="0" err="1">
                <a:solidFill>
                  <a:srgbClr val="008000"/>
                </a:solidFill>
                <a:latin typeface="Times New Roman" pitchFamily="18" charset="0"/>
                <a:cs typeface="Times New Roman" pitchFamily="18" charset="0"/>
              </a:rPr>
              <a:t>різний</a:t>
            </a:r>
            <a:r>
              <a:rPr lang="ru-RU" sz="2000" b="1" dirty="0">
                <a:solidFill>
                  <a:srgbClr val="008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b="1" dirty="0" err="1">
                <a:solidFill>
                  <a:srgbClr val="008000"/>
                </a:solidFill>
                <a:latin typeface="Times New Roman" pitchFamily="18" charset="0"/>
                <a:cs typeface="Times New Roman" pitchFamily="18" charset="0"/>
              </a:rPr>
              <a:t>сніг</a:t>
            </a:r>
            <a:r>
              <a:rPr lang="ru-RU" sz="2000" b="1" dirty="0">
                <a:solidFill>
                  <a:srgbClr val="008000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br>
              <a:rPr lang="ru-RU" sz="2000" b="1" dirty="0">
                <a:solidFill>
                  <a:srgbClr val="008000"/>
                </a:solidFill>
                <a:latin typeface="Times New Roman" pitchFamily="18" charset="0"/>
                <a:cs typeface="Times New Roman" pitchFamily="18" charset="0"/>
              </a:rPr>
            </a:br>
            <a:br>
              <a:rPr lang="ru-RU" sz="2000" b="1" dirty="0">
                <a:solidFill>
                  <a:srgbClr val="008000"/>
                </a:solidFill>
                <a:latin typeface="Times New Roman" pitchFamily="18" charset="0"/>
                <a:cs typeface="Times New Roman" pitchFamily="18" charset="0"/>
              </a:rPr>
            </a:br>
            <a:br>
              <a:rPr lang="ru-RU" sz="2000" b="1" dirty="0">
                <a:solidFill>
                  <a:srgbClr val="008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000" b="1" dirty="0" err="1">
                <a:solidFill>
                  <a:srgbClr val="008000"/>
                </a:solidFill>
                <a:latin typeface="Times New Roman" pitchFamily="18" charset="0"/>
                <a:cs typeface="Times New Roman" pitchFamily="18" charset="0"/>
              </a:rPr>
              <a:t>Нарізно</a:t>
            </a:r>
            <a:r>
              <a:rPr lang="ru-RU" sz="2000" b="1" dirty="0">
                <a:solidFill>
                  <a:srgbClr val="008000"/>
                </a:solidFill>
                <a:latin typeface="Times New Roman" pitchFamily="18" charset="0"/>
                <a:cs typeface="Times New Roman" pitchFamily="18" charset="0"/>
              </a:rPr>
              <a:t> кров </a:t>
            </a:r>
            <a:r>
              <a:rPr lang="ru-RU" sz="2000" b="1" dirty="0" err="1">
                <a:solidFill>
                  <a:srgbClr val="008000"/>
                </a:solidFill>
                <a:latin typeface="Times New Roman" pitchFamily="18" charset="0"/>
                <a:cs typeface="Times New Roman" pitchFamily="18" charset="0"/>
              </a:rPr>
              <a:t>поспіша</a:t>
            </a:r>
            <a:r>
              <a:rPr lang="ru-RU" sz="2000" b="1" dirty="0">
                <a:solidFill>
                  <a:srgbClr val="008000"/>
                </a:solidFill>
                <a:latin typeface="Times New Roman" pitchFamily="18" charset="0"/>
                <a:cs typeface="Times New Roman" pitchFamily="18" charset="0"/>
              </a:rPr>
              <a:t>,</a:t>
            </a:r>
            <a:br>
              <a:rPr lang="ru-RU" sz="2000" b="1" dirty="0">
                <a:solidFill>
                  <a:srgbClr val="008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000" b="1" dirty="0" err="1">
                <a:solidFill>
                  <a:srgbClr val="008000"/>
                </a:solidFill>
                <a:latin typeface="Times New Roman" pitchFamily="18" charset="0"/>
                <a:cs typeface="Times New Roman" pitchFamily="18" charset="0"/>
              </a:rPr>
              <a:t>солодко</a:t>
            </a:r>
            <a:r>
              <a:rPr lang="ru-RU" sz="2000" b="1" dirty="0">
                <a:solidFill>
                  <a:srgbClr val="008000"/>
                </a:solidFill>
                <a:latin typeface="Times New Roman" pitchFamily="18" charset="0"/>
                <a:cs typeface="Times New Roman" pitchFamily="18" charset="0"/>
              </a:rPr>
              <a:t> шириться лет,</a:t>
            </a:r>
            <a:br>
              <a:rPr lang="ru-RU" sz="2000" b="1" dirty="0">
                <a:solidFill>
                  <a:srgbClr val="008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000" b="1" dirty="0">
                <a:solidFill>
                  <a:srgbClr val="008000"/>
                </a:solidFill>
                <a:latin typeface="Times New Roman" pitchFamily="18" charset="0"/>
                <a:cs typeface="Times New Roman" pitchFamily="18" charset="0"/>
              </a:rPr>
              <a:t>тихо росте душа,</a:t>
            </a:r>
            <a:br>
              <a:rPr lang="ru-RU" sz="2000" b="1" dirty="0">
                <a:solidFill>
                  <a:srgbClr val="008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000" b="1" dirty="0" err="1">
                <a:solidFill>
                  <a:srgbClr val="008000"/>
                </a:solidFill>
                <a:latin typeface="Times New Roman" pitchFamily="18" charset="0"/>
                <a:cs typeface="Times New Roman" pitchFamily="18" charset="0"/>
              </a:rPr>
              <a:t>мов</a:t>
            </a:r>
            <a:r>
              <a:rPr lang="ru-RU" sz="2000" b="1" dirty="0">
                <a:solidFill>
                  <a:srgbClr val="008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b="1" dirty="0" err="1">
                <a:solidFill>
                  <a:srgbClr val="008000"/>
                </a:solidFill>
                <a:latin typeface="Times New Roman" pitchFamily="18" charset="0"/>
                <a:cs typeface="Times New Roman" pitchFamily="18" charset="0"/>
              </a:rPr>
              <a:t>ламкий</a:t>
            </a:r>
            <a:r>
              <a:rPr lang="ru-RU" sz="2000" b="1" dirty="0">
                <a:solidFill>
                  <a:srgbClr val="008000"/>
                </a:solidFill>
                <a:latin typeface="Times New Roman" pitchFamily="18" charset="0"/>
                <a:cs typeface="Times New Roman" pitchFamily="18" charset="0"/>
              </a:rPr>
              <a:t> очерет.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0" y="3286124"/>
            <a:ext cx="3857620" cy="70788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4000" b="1" dirty="0" err="1">
                <a:ln w="19050">
                  <a:solidFill>
                    <a:srgbClr val="FFFF00"/>
                  </a:solidFill>
                  <a:prstDash val="solid"/>
                </a:ln>
                <a:solidFill>
                  <a:srgbClr val="33CC33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Сергій</a:t>
            </a:r>
            <a:r>
              <a:rPr lang="ru-RU" sz="4000" b="1" dirty="0">
                <a:ln w="19050">
                  <a:solidFill>
                    <a:srgbClr val="FFFF00"/>
                  </a:solidFill>
                  <a:prstDash val="solid"/>
                </a:ln>
                <a:solidFill>
                  <a:srgbClr val="33CC33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4000" b="1" dirty="0" err="1">
                <a:ln w="19050">
                  <a:solidFill>
                    <a:srgbClr val="FFFF00"/>
                  </a:solidFill>
                  <a:prstDash val="solid"/>
                </a:ln>
                <a:solidFill>
                  <a:srgbClr val="33CC33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Жадан</a:t>
            </a:r>
            <a:endParaRPr lang="ru-RU" sz="4000" b="1" dirty="0">
              <a:ln w="19050">
                <a:solidFill>
                  <a:srgbClr val="FFFF00"/>
                </a:solidFill>
                <a:prstDash val="solid"/>
              </a:ln>
              <a:solidFill>
                <a:srgbClr val="33CC33"/>
              </a:solidFill>
              <a:effectLst>
                <a:outerShdw blurRad="50000" dist="50800" dir="7500000" algn="tl">
                  <a:srgbClr val="000000">
                    <a:shade val="5000"/>
                    <a:alpha val="35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214282" y="4143380"/>
            <a:ext cx="3786214" cy="156966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r>
              <a:rPr lang="ru-RU" sz="4800" b="1" cap="none" spc="0" dirty="0">
                <a:ln w="11430">
                  <a:solidFill>
                    <a:srgbClr val="FFFF00"/>
                  </a:solidFill>
                </a:ln>
                <a:solidFill>
                  <a:srgbClr val="00FF00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«</a:t>
            </a:r>
            <a:r>
              <a:rPr lang="ru-RU" sz="4800" b="1" cap="none" spc="0" dirty="0" err="1">
                <a:ln w="11430">
                  <a:solidFill>
                    <a:srgbClr val="FFFF00"/>
                  </a:solidFill>
                </a:ln>
                <a:solidFill>
                  <a:srgbClr val="00FF00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Музика</a:t>
            </a:r>
            <a:r>
              <a:rPr lang="ru-RU" sz="4800" b="1" cap="none" spc="0" dirty="0">
                <a:ln w="11430">
                  <a:solidFill>
                    <a:srgbClr val="FFFF00"/>
                  </a:solidFill>
                </a:ln>
                <a:solidFill>
                  <a:srgbClr val="00FF00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, </a:t>
            </a:r>
          </a:p>
          <a:p>
            <a:pPr algn="r"/>
            <a:r>
              <a:rPr lang="ru-RU" sz="4800" b="1" cap="none" spc="0" dirty="0">
                <a:ln w="11430">
                  <a:solidFill>
                    <a:srgbClr val="FFFF00"/>
                  </a:solidFill>
                </a:ln>
                <a:solidFill>
                  <a:srgbClr val="00FF00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очерет…»</a:t>
            </a: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 descr="1587641188_33-p-foni-dlya-prezentatsii-powerpoint-4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Прямоугольник 1"/>
          <p:cNvSpPr/>
          <p:nvPr/>
        </p:nvSpPr>
        <p:spPr>
          <a:xfrm>
            <a:off x="714348" y="285728"/>
            <a:ext cx="7786742" cy="58785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800" b="1" dirty="0" err="1">
                <a:ln w="19050">
                  <a:solidFill>
                    <a:srgbClr val="008000"/>
                  </a:solidFill>
                  <a:prstDash val="solid"/>
                </a:ln>
                <a:solidFill>
                  <a:srgbClr val="00FF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Сергій</a:t>
            </a:r>
            <a:r>
              <a:rPr lang="ru-RU" sz="2800" b="1" dirty="0">
                <a:ln w="19050">
                  <a:solidFill>
                    <a:srgbClr val="008000"/>
                  </a:solidFill>
                  <a:prstDash val="solid"/>
                </a:ln>
                <a:solidFill>
                  <a:srgbClr val="00FF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b="1" dirty="0" err="1">
                <a:ln w="19050">
                  <a:solidFill>
                    <a:srgbClr val="008000"/>
                  </a:solidFill>
                  <a:prstDash val="solid"/>
                </a:ln>
                <a:solidFill>
                  <a:srgbClr val="00FF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Жадан</a:t>
            </a:r>
            <a:r>
              <a:rPr lang="ru-RU" sz="2800" b="1" dirty="0">
                <a:ln w="19050">
                  <a:solidFill>
                    <a:srgbClr val="008000"/>
                  </a:solidFill>
                  <a:prstDash val="solid"/>
                </a:ln>
                <a:solidFill>
                  <a:srgbClr val="00FF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 «</a:t>
            </a:r>
            <a:r>
              <a:rPr lang="ru-RU" sz="2800" b="1" dirty="0" err="1">
                <a:ln w="19050">
                  <a:solidFill>
                    <a:srgbClr val="008000"/>
                  </a:solidFill>
                  <a:prstDash val="solid"/>
                </a:ln>
                <a:solidFill>
                  <a:srgbClr val="00FF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Музика</a:t>
            </a:r>
            <a:r>
              <a:rPr lang="ru-RU" sz="2800" b="1" dirty="0">
                <a:ln w="19050">
                  <a:solidFill>
                    <a:srgbClr val="008000"/>
                  </a:solidFill>
                  <a:prstDash val="solid"/>
                </a:ln>
                <a:solidFill>
                  <a:srgbClr val="00FF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, очерет» </a:t>
            </a:r>
          </a:p>
          <a:p>
            <a:pPr algn="ctr"/>
            <a:endParaRPr lang="ru-RU" sz="2400" dirty="0">
              <a:latin typeface="Times New Roman" pitchFamily="18" charset="0"/>
              <a:cs typeface="Times New Roman" pitchFamily="18" charset="0"/>
            </a:endParaRPr>
          </a:p>
          <a:p>
            <a:pPr>
              <a:lnSpc>
                <a:spcPct val="150000"/>
              </a:lnSpc>
            </a:pPr>
            <a:r>
              <a:rPr lang="ru-RU" sz="2400" b="1" dirty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Автор: </a:t>
            </a:r>
            <a:r>
              <a:rPr lang="ru-RU" sz="2400" dirty="0" err="1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Сергій</a:t>
            </a:r>
            <a:r>
              <a:rPr lang="ru-RU" sz="2400" dirty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Жадан</a:t>
            </a:r>
            <a:r>
              <a:rPr lang="ru-RU" sz="2400" dirty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>
              <a:lnSpc>
                <a:spcPct val="150000"/>
              </a:lnSpc>
            </a:pPr>
            <a:r>
              <a:rPr lang="ru-RU" sz="2400" b="1" dirty="0" err="1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Збірка</a:t>
            </a:r>
            <a:r>
              <a:rPr lang="ru-RU" sz="2400" b="1" dirty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– “</a:t>
            </a:r>
            <a:r>
              <a:rPr lang="ru-RU" sz="2400" dirty="0" err="1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Балади</a:t>
            </a:r>
            <a:r>
              <a:rPr lang="ru-RU" sz="2400" dirty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 про </a:t>
            </a:r>
            <a:r>
              <a:rPr lang="ru-RU" sz="2400" dirty="0" err="1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війну</a:t>
            </a:r>
            <a:r>
              <a:rPr lang="ru-RU" sz="2400" dirty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 та </a:t>
            </a:r>
            <a:r>
              <a:rPr lang="ru-RU" sz="2400" dirty="0" err="1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відбудову</a:t>
            </a:r>
            <a:r>
              <a:rPr lang="ru-RU" sz="2400" dirty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” (2001) </a:t>
            </a:r>
          </a:p>
          <a:p>
            <a:pPr>
              <a:lnSpc>
                <a:spcPct val="150000"/>
              </a:lnSpc>
            </a:pPr>
            <a:r>
              <a:rPr lang="ru-RU" sz="2400" b="1" dirty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Жанр: </a:t>
            </a:r>
            <a:r>
              <a:rPr lang="ru-RU" sz="2400" dirty="0" err="1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інтимна</a:t>
            </a:r>
            <a:r>
              <a:rPr lang="ru-RU" sz="2400" dirty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лірика</a:t>
            </a:r>
            <a:r>
              <a:rPr lang="ru-RU" sz="2400" dirty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>
              <a:lnSpc>
                <a:spcPct val="150000"/>
              </a:lnSpc>
            </a:pPr>
            <a:r>
              <a:rPr lang="ru-RU" sz="2400" b="1" dirty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Тема </a:t>
            </a:r>
            <a:r>
              <a:rPr lang="ru-RU" sz="2400" b="1" dirty="0" err="1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твору</a:t>
            </a:r>
            <a:r>
              <a:rPr lang="ru-RU" sz="2400" b="1" dirty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ru-RU" sz="2400" dirty="0" err="1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зображення</a:t>
            </a:r>
            <a:r>
              <a:rPr lang="ru-RU" sz="2400" dirty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 суму </a:t>
            </a:r>
            <a:r>
              <a:rPr lang="ru-RU" sz="2400" dirty="0" err="1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від</a:t>
            </a:r>
            <a:r>
              <a:rPr lang="ru-RU" sz="2400" dirty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завершення</a:t>
            </a:r>
            <a:r>
              <a:rPr lang="ru-RU" sz="2400" dirty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романтичних</a:t>
            </a:r>
            <a:r>
              <a:rPr lang="ru-RU" sz="2400" dirty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стосунків</a:t>
            </a:r>
            <a:r>
              <a:rPr lang="ru-RU" sz="2400" dirty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>
              <a:lnSpc>
                <a:spcPct val="150000"/>
              </a:lnSpc>
            </a:pPr>
            <a:r>
              <a:rPr lang="ru-RU" sz="2400" b="1" dirty="0" err="1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Ідея</a:t>
            </a:r>
            <a:r>
              <a:rPr lang="ru-RU" sz="2400" b="1" dirty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ru-RU" sz="2400" dirty="0" err="1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передати</a:t>
            </a:r>
            <a:r>
              <a:rPr lang="ru-RU" sz="2400" dirty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особливе</a:t>
            </a:r>
            <a:r>
              <a:rPr lang="ru-RU" sz="2400" dirty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почуття</a:t>
            </a:r>
            <a:r>
              <a:rPr lang="ru-RU" sz="2400" dirty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 туги </a:t>
            </a:r>
            <a:r>
              <a:rPr lang="ru-RU" sz="2400" dirty="0" err="1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й</a:t>
            </a:r>
            <a:r>
              <a:rPr lang="ru-RU" sz="2400" dirty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прийняття</a:t>
            </a:r>
            <a:r>
              <a:rPr lang="ru-RU" sz="2400" dirty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розлуки</a:t>
            </a:r>
            <a:r>
              <a:rPr lang="ru-RU" sz="2400" dirty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з</a:t>
            </a:r>
            <a:r>
              <a:rPr lang="ru-RU" sz="2400" dirty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коханою</a:t>
            </a:r>
            <a:r>
              <a:rPr lang="ru-RU" sz="2400" dirty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людиною</a:t>
            </a:r>
            <a:r>
              <a:rPr lang="ru-RU" sz="2400" dirty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. </a:t>
            </a:r>
          </a:p>
          <a:p>
            <a:pPr>
              <a:lnSpc>
                <a:spcPct val="150000"/>
              </a:lnSpc>
            </a:pPr>
            <a:r>
              <a:rPr lang="ru-RU" sz="2400" b="1" dirty="0" err="1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Основна</a:t>
            </a:r>
            <a:r>
              <a:rPr lang="ru-RU" sz="2400" b="1" dirty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 думка: </a:t>
            </a:r>
            <a:r>
              <a:rPr lang="ru-RU" sz="2400" dirty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нам </a:t>
            </a:r>
            <a:r>
              <a:rPr lang="ru-RU" sz="2400" dirty="0" err="1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з</a:t>
            </a:r>
            <a:r>
              <a:rPr lang="ru-RU" sz="2400" dirty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 тобою </a:t>
            </a:r>
            <a:r>
              <a:rPr lang="ru-RU" sz="2400" dirty="0" err="1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тепер</a:t>
            </a:r>
            <a:r>
              <a:rPr lang="ru-RU" sz="2400" dirty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 / </a:t>
            </a:r>
            <a:r>
              <a:rPr lang="ru-RU" sz="2400" dirty="0" err="1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падає</a:t>
            </a:r>
            <a:r>
              <a:rPr lang="ru-RU" sz="2400" dirty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різний</a:t>
            </a:r>
            <a:r>
              <a:rPr lang="ru-RU" sz="2400" dirty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сніг</a:t>
            </a:r>
            <a:r>
              <a:rPr lang="ru-RU" sz="2400" dirty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>
              <a:lnSpc>
                <a:spcPct val="150000"/>
              </a:lnSpc>
            </a:pPr>
            <a:r>
              <a:rPr lang="ru-RU" sz="2400" dirty="0" err="1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Римування</a:t>
            </a:r>
            <a:r>
              <a:rPr lang="ru-RU" sz="2400" dirty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ru-RU" sz="2400" dirty="0" err="1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перехресне</a:t>
            </a:r>
            <a:r>
              <a:rPr lang="ru-RU" sz="2400" dirty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 descr="1587641188_33-p-foni-dlya-prezentatsii-powerpoint-4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Прямоугольник 1"/>
          <p:cNvSpPr/>
          <p:nvPr/>
        </p:nvSpPr>
        <p:spPr>
          <a:xfrm>
            <a:off x="357158" y="357166"/>
            <a:ext cx="8501122" cy="55092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200" b="1" dirty="0" err="1">
                <a:ln w="19050">
                  <a:solidFill>
                    <a:srgbClr val="008000"/>
                  </a:solidFill>
                  <a:prstDash val="solid"/>
                </a:ln>
                <a:solidFill>
                  <a:srgbClr val="00FF00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Художні</a:t>
            </a:r>
            <a:r>
              <a:rPr lang="ru-RU" sz="3200" b="1" dirty="0">
                <a:ln w="19050">
                  <a:solidFill>
                    <a:srgbClr val="008000"/>
                  </a:solidFill>
                  <a:prstDash val="solid"/>
                </a:ln>
                <a:solidFill>
                  <a:srgbClr val="00FF00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200" b="1" dirty="0" err="1">
                <a:ln w="19050">
                  <a:solidFill>
                    <a:srgbClr val="008000"/>
                  </a:solidFill>
                  <a:prstDash val="solid"/>
                </a:ln>
                <a:solidFill>
                  <a:srgbClr val="00FF00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засоби</a:t>
            </a:r>
            <a:r>
              <a:rPr lang="ru-RU" sz="3200" b="1" dirty="0">
                <a:ln w="19050">
                  <a:solidFill>
                    <a:srgbClr val="008000"/>
                  </a:solidFill>
                  <a:prstDash val="solid"/>
                </a:ln>
                <a:solidFill>
                  <a:srgbClr val="00FF00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:</a:t>
            </a:r>
          </a:p>
          <a:p>
            <a:pPr algn="ctr"/>
            <a:endParaRPr lang="ru-RU" sz="3200" b="1" dirty="0">
              <a:ln w="19050">
                <a:solidFill>
                  <a:srgbClr val="008000"/>
                </a:solidFill>
                <a:prstDash val="solid"/>
              </a:ln>
              <a:solidFill>
                <a:srgbClr val="00FF00"/>
              </a:solidFill>
              <a:effectLst>
                <a:outerShdw blurRad="50000" dist="50800" dir="7500000" algn="tl">
                  <a:srgbClr val="000000">
                    <a:shade val="5000"/>
                    <a:alpha val="35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>
              <a:lnSpc>
                <a:spcPct val="150000"/>
              </a:lnSpc>
            </a:pPr>
            <a:r>
              <a:rPr lang="ru-RU" sz="2400" b="1" dirty="0" err="1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Епітети</a:t>
            </a:r>
            <a:r>
              <a:rPr lang="ru-RU" sz="2400" b="1" dirty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ru-RU" sz="2400" dirty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голос </a:t>
            </a:r>
            <a:r>
              <a:rPr lang="ru-RU" sz="2400" dirty="0" err="1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печальний</a:t>
            </a:r>
            <a:r>
              <a:rPr lang="ru-RU" sz="2400" dirty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400" dirty="0" err="1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різний</a:t>
            </a:r>
            <a:r>
              <a:rPr lang="ru-RU" sz="2400" dirty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сніг</a:t>
            </a:r>
            <a:r>
              <a:rPr lang="ru-RU" sz="2400" dirty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400" dirty="0" err="1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ламкий</a:t>
            </a:r>
            <a:r>
              <a:rPr lang="ru-RU" sz="2400" dirty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 очерет.</a:t>
            </a:r>
          </a:p>
          <a:p>
            <a:pPr>
              <a:lnSpc>
                <a:spcPct val="150000"/>
              </a:lnSpc>
            </a:pPr>
            <a:r>
              <a:rPr lang="ru-RU" sz="2400" b="1" dirty="0" err="1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Метафори</a:t>
            </a:r>
            <a:r>
              <a:rPr lang="ru-RU" sz="2400" b="1" dirty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ru-RU" sz="2400" dirty="0" err="1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проступа</a:t>
            </a:r>
            <a:r>
              <a:rPr lang="ru-RU" sz="2400" dirty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 тепло / через </a:t>
            </a:r>
            <a:r>
              <a:rPr lang="ru-RU" sz="2400" dirty="0" err="1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ріки</a:t>
            </a:r>
            <a:r>
              <a:rPr lang="ru-RU" sz="2400" dirty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400" dirty="0" err="1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міста</a:t>
            </a:r>
            <a:r>
              <a:rPr lang="ru-RU" sz="2400" dirty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; Все, </a:t>
            </a:r>
            <a:r>
              <a:rPr lang="ru-RU" sz="2400" dirty="0" err="1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що</a:t>
            </a:r>
            <a:r>
              <a:rPr lang="ru-RU" sz="2400" dirty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трималось</a:t>
            </a:r>
            <a:r>
              <a:rPr lang="ru-RU" sz="2400" dirty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вій</a:t>
            </a:r>
            <a:r>
              <a:rPr lang="ru-RU" sz="2400" dirty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, / голос </a:t>
            </a:r>
            <a:r>
              <a:rPr lang="ru-RU" sz="2400" dirty="0" err="1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печальний</a:t>
            </a:r>
            <a:r>
              <a:rPr lang="ru-RU" sz="2400" dirty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, плач, / я скидаю на </a:t>
            </a:r>
            <a:r>
              <a:rPr lang="ru-RU" sz="2400" dirty="0" err="1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твій</a:t>
            </a:r>
            <a:r>
              <a:rPr lang="ru-RU" sz="2400" dirty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 / </a:t>
            </a:r>
            <a:r>
              <a:rPr lang="ru-RU" sz="2400" dirty="0" err="1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автовідповідач</a:t>
            </a:r>
            <a:r>
              <a:rPr lang="ru-RU" sz="2400" dirty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; </a:t>
            </a:r>
            <a:r>
              <a:rPr lang="ru-RU" sz="2400" dirty="0" err="1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Поїзд</a:t>
            </a:r>
            <a:r>
              <a:rPr lang="ru-RU" sz="2400" dirty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твоїх</a:t>
            </a:r>
            <a:r>
              <a:rPr lang="ru-RU" sz="2400" dirty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 химер / не </a:t>
            </a:r>
            <a:r>
              <a:rPr lang="ru-RU" sz="2400" dirty="0" err="1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зупиняє</a:t>
            </a:r>
            <a:r>
              <a:rPr lang="ru-RU" sz="2400" dirty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біг</a:t>
            </a:r>
            <a:r>
              <a:rPr lang="ru-RU" sz="2400" dirty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, / нам </a:t>
            </a:r>
            <a:r>
              <a:rPr lang="ru-RU" sz="2400" dirty="0" err="1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з</a:t>
            </a:r>
            <a:r>
              <a:rPr lang="ru-RU" sz="2400" dirty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 тобою </a:t>
            </a:r>
            <a:r>
              <a:rPr lang="ru-RU" sz="2400" dirty="0" err="1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тепер</a:t>
            </a:r>
            <a:r>
              <a:rPr lang="ru-RU" sz="2400" dirty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; </a:t>
            </a:r>
            <a:r>
              <a:rPr lang="ru-RU" sz="2400" dirty="0" err="1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Нарізно</a:t>
            </a:r>
            <a:r>
              <a:rPr lang="ru-RU" sz="2400" dirty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 кров </a:t>
            </a:r>
            <a:r>
              <a:rPr lang="ru-RU" sz="2400" dirty="0" err="1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поспіша</a:t>
            </a:r>
            <a:r>
              <a:rPr lang="ru-RU" sz="2400" dirty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>
              <a:lnSpc>
                <a:spcPct val="150000"/>
              </a:lnSpc>
            </a:pPr>
            <a:r>
              <a:rPr lang="ru-RU" sz="2400" b="1" dirty="0" err="1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Персоніфікація</a:t>
            </a:r>
            <a:r>
              <a:rPr lang="ru-RU" sz="2400" b="1" dirty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ru-RU" sz="2400" dirty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тихо росте душа.</a:t>
            </a:r>
          </a:p>
          <a:p>
            <a:pPr>
              <a:lnSpc>
                <a:spcPct val="150000"/>
              </a:lnSpc>
            </a:pPr>
            <a:r>
              <a:rPr lang="ru-RU" sz="2400" b="1" dirty="0" err="1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Літота</a:t>
            </a:r>
            <a:r>
              <a:rPr lang="ru-RU" sz="2400" b="1" dirty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ru-RU" sz="2400" dirty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Все, </a:t>
            </a:r>
            <a:r>
              <a:rPr lang="ru-RU" sz="2400" dirty="0" err="1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що</a:t>
            </a:r>
            <a:r>
              <a:rPr lang="ru-RU" sz="2400" dirty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 у нас </a:t>
            </a:r>
            <a:r>
              <a:rPr lang="ru-RU" sz="2400" dirty="0" err="1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було</a:t>
            </a:r>
            <a:r>
              <a:rPr lang="ru-RU" sz="2400" dirty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 — / </a:t>
            </a:r>
            <a:r>
              <a:rPr lang="ru-RU" sz="2400" dirty="0" err="1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тільки</a:t>
            </a:r>
            <a:r>
              <a:rPr lang="ru-RU" sz="2400" dirty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ця</a:t>
            </a:r>
            <a:r>
              <a:rPr lang="ru-RU" sz="2400" dirty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висота</a:t>
            </a:r>
            <a:r>
              <a:rPr lang="ru-RU" sz="2400" dirty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>
              <a:lnSpc>
                <a:spcPct val="150000"/>
              </a:lnSpc>
            </a:pPr>
            <a:r>
              <a:rPr lang="ru-RU" sz="2400" b="1" dirty="0" err="1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Порівняння</a:t>
            </a:r>
            <a:r>
              <a:rPr lang="ru-RU" sz="2400" b="1" dirty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ru-RU" sz="2400" dirty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тихо росте душа, / </a:t>
            </a:r>
            <a:r>
              <a:rPr lang="ru-RU" sz="2400" dirty="0" err="1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мов</a:t>
            </a:r>
            <a:r>
              <a:rPr lang="ru-RU" sz="2400" dirty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ламкий</a:t>
            </a:r>
            <a:r>
              <a:rPr lang="ru-RU" sz="2400" dirty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 очерет.</a:t>
            </a: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 descr="1587641188_33-p-foni-dlya-prezentatsii-powerpoint-4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Прямоугольник 1"/>
          <p:cNvSpPr/>
          <p:nvPr/>
        </p:nvSpPr>
        <p:spPr>
          <a:xfrm>
            <a:off x="357158" y="751344"/>
            <a:ext cx="8501122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dirty="0" err="1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Поезія</a:t>
            </a:r>
            <a:r>
              <a:rPr lang="ru-RU" sz="2400" b="1" dirty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 С. </a:t>
            </a:r>
            <a:r>
              <a:rPr lang="ru-RU" sz="2400" b="1" dirty="0" err="1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Жадана</a:t>
            </a:r>
            <a:r>
              <a:rPr lang="ru-RU" sz="2400" b="1" dirty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b="1" dirty="0" err="1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сповнена</a:t>
            </a:r>
            <a:r>
              <a:rPr lang="ru-RU" sz="2400" b="1" dirty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 туги за </a:t>
            </a:r>
            <a:r>
              <a:rPr lang="ru-RU" sz="2400" b="1" dirty="0" err="1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коханою</a:t>
            </a:r>
            <a:r>
              <a:rPr lang="ru-RU" sz="2400" b="1" dirty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b="1" dirty="0" err="1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людиною</a:t>
            </a:r>
            <a:r>
              <a:rPr lang="ru-RU" sz="2400" b="1" dirty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400" dirty="0" err="1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але</a:t>
            </a:r>
            <a:r>
              <a:rPr lang="ru-RU" sz="2400" dirty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 разом </a:t>
            </a:r>
            <a:r>
              <a:rPr lang="ru-RU" sz="2400" dirty="0" err="1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з</a:t>
            </a:r>
            <a:r>
              <a:rPr lang="ru-RU" sz="2400" dirty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тим</a:t>
            </a:r>
            <a:r>
              <a:rPr lang="ru-RU" sz="2400" dirty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прикрого</a:t>
            </a:r>
            <a:r>
              <a:rPr lang="ru-RU" sz="2400" dirty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змирення</a:t>
            </a:r>
            <a:r>
              <a:rPr lang="ru-RU" sz="2400" dirty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з</a:t>
            </a:r>
            <a:r>
              <a:rPr lang="ru-RU" sz="2400" dirty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цією</a:t>
            </a:r>
            <a:r>
              <a:rPr lang="ru-RU" sz="2400" dirty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розлукою</a:t>
            </a:r>
            <a:r>
              <a:rPr lang="ru-RU" sz="2400" dirty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400" dirty="0" err="1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прийняття</a:t>
            </a:r>
            <a:r>
              <a:rPr lang="ru-RU" sz="2400" dirty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невідворотного</a:t>
            </a:r>
            <a:r>
              <a:rPr lang="ru-RU" sz="2400" dirty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і</a:t>
            </a:r>
            <a:r>
              <a:rPr lang="ru-RU" sz="2400" dirty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намагання</a:t>
            </a:r>
            <a:r>
              <a:rPr lang="ru-RU" sz="2400" dirty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жити</a:t>
            </a:r>
            <a:r>
              <a:rPr lang="ru-RU" sz="2400" dirty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з</a:t>
            </a:r>
            <a:r>
              <a:rPr lang="ru-RU" sz="2400" dirty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цим</a:t>
            </a:r>
            <a:r>
              <a:rPr lang="ru-RU" sz="2400" dirty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почуттям</a:t>
            </a:r>
            <a:r>
              <a:rPr lang="ru-RU" sz="2400" dirty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endParaRPr lang="ru-RU" sz="2400" dirty="0">
              <a:solidFill>
                <a:srgbClr val="000099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sz="2400" i="1" dirty="0" err="1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Перші</a:t>
            </a:r>
            <a:r>
              <a:rPr lang="ru-RU" sz="2400" i="1" dirty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i="1" dirty="0" err="1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дві</a:t>
            </a:r>
            <a:r>
              <a:rPr lang="ru-RU" sz="2400" i="1" dirty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i="1" dirty="0" err="1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строфи</a:t>
            </a:r>
            <a:r>
              <a:rPr lang="ru-RU" sz="2400" i="1" dirty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ліричний</a:t>
            </a:r>
            <a:r>
              <a:rPr lang="ru-RU" sz="2400" dirty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 герой </a:t>
            </a:r>
            <a:r>
              <a:rPr lang="ru-RU" sz="2400" dirty="0" err="1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констатує</a:t>
            </a:r>
            <a:r>
              <a:rPr lang="ru-RU" sz="2400" dirty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 те, </a:t>
            </a:r>
            <a:r>
              <a:rPr lang="ru-RU" sz="2400" dirty="0" err="1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що</a:t>
            </a:r>
            <a:r>
              <a:rPr lang="ru-RU" sz="2400" dirty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він</a:t>
            </a:r>
            <a:r>
              <a:rPr lang="ru-RU" sz="2400" dirty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розлучився</a:t>
            </a:r>
            <a:r>
              <a:rPr lang="ru-RU" sz="2400" dirty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зі</a:t>
            </a:r>
            <a:r>
              <a:rPr lang="ru-RU" sz="2400" dirty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своєю</a:t>
            </a:r>
            <a:r>
              <a:rPr lang="ru-RU" sz="2400" dirty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коханою</a:t>
            </a:r>
            <a:r>
              <a:rPr lang="ru-RU" sz="2400" dirty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400" dirty="0" err="1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але</a:t>
            </a:r>
            <a:r>
              <a:rPr lang="ru-RU" sz="2400" dirty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 повинно пройти немало часу, </a:t>
            </a:r>
            <a:r>
              <a:rPr lang="ru-RU" sz="2400" dirty="0" err="1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щоб</a:t>
            </a:r>
            <a:r>
              <a:rPr lang="ru-RU" sz="2400" dirty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він</a:t>
            </a:r>
            <a:r>
              <a:rPr lang="ru-RU" sz="2400" dirty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забув</a:t>
            </a:r>
            <a:r>
              <a:rPr lang="ru-RU" sz="2400" dirty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своє</a:t>
            </a:r>
            <a:r>
              <a:rPr lang="ru-RU" sz="2400" dirty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почуття</a:t>
            </a:r>
            <a:r>
              <a:rPr lang="ru-RU" sz="2400" dirty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. </a:t>
            </a:r>
          </a:p>
          <a:p>
            <a:r>
              <a:rPr lang="ru-RU" sz="2400" i="1" dirty="0" err="1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Третя</a:t>
            </a:r>
            <a:r>
              <a:rPr lang="ru-RU" sz="2400" i="1" dirty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 строфа </a:t>
            </a:r>
            <a:r>
              <a:rPr lang="ru-RU" sz="2400" dirty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– </a:t>
            </a:r>
            <a:r>
              <a:rPr lang="ru-RU" sz="2400" dirty="0" err="1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змирення</a:t>
            </a:r>
            <a:r>
              <a:rPr lang="ru-RU" sz="2400" dirty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з</a:t>
            </a:r>
            <a:r>
              <a:rPr lang="ru-RU" sz="2400" dirty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тим</a:t>
            </a:r>
            <a:r>
              <a:rPr lang="ru-RU" sz="2400" dirty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400" dirty="0" err="1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що</a:t>
            </a:r>
            <a:r>
              <a:rPr lang="ru-RU" sz="2400" dirty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вже</a:t>
            </a:r>
            <a:r>
              <a:rPr lang="ru-RU" sz="2400" dirty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відбулось</a:t>
            </a:r>
            <a:r>
              <a:rPr lang="ru-RU" sz="2400" dirty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і</a:t>
            </a:r>
            <a:r>
              <a:rPr lang="ru-RU" sz="2400" dirty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прощання</a:t>
            </a:r>
            <a:r>
              <a:rPr lang="ru-RU" sz="2400" dirty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з</a:t>
            </a:r>
            <a:r>
              <a:rPr lang="ru-RU" sz="2400" dirty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усім</a:t>
            </a:r>
            <a:r>
              <a:rPr lang="ru-RU" sz="2400" dirty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, «</a:t>
            </a:r>
            <a:r>
              <a:rPr lang="ru-RU" sz="2400" dirty="0" err="1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скидання</a:t>
            </a:r>
            <a:r>
              <a:rPr lang="ru-RU" sz="2400" dirty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» </a:t>
            </a:r>
            <a:r>
              <a:rPr lang="ru-RU" sz="2400" dirty="0" err="1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усіх</a:t>
            </a:r>
            <a:r>
              <a:rPr lang="ru-RU" sz="2400" dirty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почуттів</a:t>
            </a:r>
            <a:r>
              <a:rPr lang="ru-RU" sz="2400" dirty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. </a:t>
            </a:r>
          </a:p>
          <a:p>
            <a:endParaRPr lang="ru-RU" sz="2400" dirty="0">
              <a:solidFill>
                <a:srgbClr val="000099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Рисунок 3" descr="fe964861bbcf8d9a5717ffc0ca369cb3.jpe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00298" y="4143380"/>
            <a:ext cx="4786346" cy="251283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1587641188_33-p-foni-dlya-prezentatsii-powerpoint-4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Прямоугольник 5"/>
          <p:cNvSpPr/>
          <p:nvPr/>
        </p:nvSpPr>
        <p:spPr>
          <a:xfrm>
            <a:off x="357158" y="751344"/>
            <a:ext cx="8501122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sz="2400" dirty="0">
              <a:solidFill>
                <a:srgbClr val="000099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sz="2400" dirty="0" err="1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Останні</a:t>
            </a:r>
            <a:r>
              <a:rPr lang="ru-RU" sz="2400" dirty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дві</a:t>
            </a:r>
            <a:r>
              <a:rPr lang="ru-RU" sz="2400" dirty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строфи</a:t>
            </a:r>
            <a:r>
              <a:rPr lang="ru-RU" sz="2400" dirty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свідчать</a:t>
            </a:r>
            <a:r>
              <a:rPr lang="ru-RU" sz="2400" dirty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 про </a:t>
            </a:r>
            <a:r>
              <a:rPr lang="ru-RU" sz="2400" dirty="0" err="1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розуміння</a:t>
            </a:r>
            <a:r>
              <a:rPr lang="ru-RU" sz="2400" dirty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героєм</a:t>
            </a:r>
            <a:r>
              <a:rPr lang="ru-RU" sz="2400" dirty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 того, </a:t>
            </a:r>
            <a:r>
              <a:rPr lang="ru-RU" sz="2400" dirty="0" err="1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що</a:t>
            </a:r>
            <a:r>
              <a:rPr lang="ru-RU" sz="2400" dirty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він</a:t>
            </a:r>
            <a:r>
              <a:rPr lang="ru-RU" sz="2400" dirty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усвідомлює</a:t>
            </a:r>
            <a:r>
              <a:rPr lang="ru-RU" sz="2400" dirty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400" dirty="0" err="1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що</a:t>
            </a:r>
            <a:r>
              <a:rPr lang="ru-RU" sz="2400" dirty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 шляхи </a:t>
            </a:r>
            <a:r>
              <a:rPr lang="ru-RU" sz="2400" dirty="0" err="1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їхні</a:t>
            </a:r>
            <a:r>
              <a:rPr lang="ru-RU" sz="2400" dirty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розійшлись</a:t>
            </a:r>
            <a:r>
              <a:rPr lang="ru-RU" sz="2400" dirty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і</a:t>
            </a:r>
            <a:r>
              <a:rPr lang="ru-RU" sz="2400" dirty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чим</a:t>
            </a:r>
            <a:r>
              <a:rPr lang="ru-RU" sz="2400" dirty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далі</a:t>
            </a:r>
            <a:r>
              <a:rPr lang="ru-RU" sz="2400" dirty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400" dirty="0" err="1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тим</a:t>
            </a:r>
            <a:r>
              <a:rPr lang="ru-RU" sz="2400" dirty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більше</a:t>
            </a:r>
            <a:r>
              <a:rPr lang="ru-RU" sz="2400" dirty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між</a:t>
            </a:r>
            <a:r>
              <a:rPr lang="ru-RU" sz="2400" dirty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 ними </a:t>
            </a:r>
            <a:r>
              <a:rPr lang="ru-RU" sz="2400" dirty="0" err="1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відстань</a:t>
            </a:r>
            <a:r>
              <a:rPr lang="ru-RU" sz="2400" dirty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2400" dirty="0" err="1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Повільно</a:t>
            </a:r>
            <a:r>
              <a:rPr lang="ru-RU" sz="2400" dirty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загоюються</a:t>
            </a:r>
            <a:r>
              <a:rPr lang="ru-RU" sz="2400" dirty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 рани </a:t>
            </a:r>
            <a:r>
              <a:rPr lang="ru-RU" sz="2400" dirty="0" err="1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ліричного</a:t>
            </a:r>
            <a:r>
              <a:rPr lang="ru-RU" sz="2400" dirty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 героя </a:t>
            </a:r>
            <a:r>
              <a:rPr lang="ru-RU" sz="2400" dirty="0" err="1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і</a:t>
            </a:r>
            <a:r>
              <a:rPr lang="ru-RU" sz="2400" dirty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його</a:t>
            </a:r>
            <a:r>
              <a:rPr lang="ru-RU" sz="2400" dirty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 душа «</a:t>
            </a:r>
            <a:r>
              <a:rPr lang="ru-RU" sz="2400" dirty="0" err="1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починає</a:t>
            </a:r>
            <a:r>
              <a:rPr lang="ru-RU" sz="2400" dirty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рости</a:t>
            </a:r>
            <a:r>
              <a:rPr lang="ru-RU" sz="2400" dirty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», </a:t>
            </a:r>
            <a:r>
              <a:rPr lang="ru-RU" sz="2400" dirty="0" err="1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тобто</a:t>
            </a:r>
            <a:r>
              <a:rPr lang="ru-RU" sz="2400" dirty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розвиватись</a:t>
            </a:r>
            <a:r>
              <a:rPr lang="ru-RU" sz="2400" dirty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і</a:t>
            </a:r>
            <a:r>
              <a:rPr lang="ru-RU" sz="2400" dirty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йти</a:t>
            </a:r>
            <a:r>
              <a:rPr lang="ru-RU" sz="2400" dirty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назустріч</a:t>
            </a:r>
            <a:r>
              <a:rPr lang="ru-RU" sz="2400" dirty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 новому </a:t>
            </a:r>
            <a:r>
              <a:rPr lang="ru-RU" sz="2400" dirty="0" err="1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досвіду</a:t>
            </a:r>
            <a:r>
              <a:rPr lang="ru-RU" sz="2400" dirty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</p:txBody>
      </p:sp>
      <p:pic>
        <p:nvPicPr>
          <p:cNvPr id="7" name="Рисунок 6" descr="400_0_1585826746-4047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143240" y="3357562"/>
            <a:ext cx="2975231" cy="1985967"/>
          </a:xfrm>
          <a:prstGeom prst="rect">
            <a:avLst/>
          </a:prstGeom>
        </p:spPr>
      </p:pic>
      <p:pic>
        <p:nvPicPr>
          <p:cNvPr id="8" name="Рисунок 7" descr="kamysh-1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55042" y="4000504"/>
            <a:ext cx="2763406" cy="1939290"/>
          </a:xfrm>
          <a:prstGeom prst="rect">
            <a:avLst/>
          </a:prstGeom>
        </p:spPr>
      </p:pic>
      <p:pic>
        <p:nvPicPr>
          <p:cNvPr id="9" name="Рисунок 8" descr="lechebniesvoystvametelokkamisha_701d8198.jp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191260" y="3929066"/>
            <a:ext cx="2762243" cy="2071682"/>
          </a:xfrm>
          <a:prstGeom prst="rect">
            <a:avLst/>
          </a:prstGeom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 descr="1587641188_33-p-foni-dlya-prezentatsii-powerpoint-4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Прямоугольник 1"/>
          <p:cNvSpPr/>
          <p:nvPr/>
        </p:nvSpPr>
        <p:spPr>
          <a:xfrm>
            <a:off x="285720" y="500042"/>
            <a:ext cx="8572560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i="1" dirty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Цей </a:t>
            </a:r>
            <a:r>
              <a:rPr lang="ru-RU" sz="2400" i="1" dirty="0" err="1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вірш</a:t>
            </a:r>
            <a:r>
              <a:rPr lang="ru-RU" sz="2400" i="1" dirty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 - </a:t>
            </a:r>
            <a:r>
              <a:rPr lang="ru-RU" sz="2400" i="1" dirty="0" err="1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взірець</a:t>
            </a:r>
            <a:r>
              <a:rPr lang="ru-RU" sz="2400" i="1" dirty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i="1" dirty="0" err="1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сучасної</a:t>
            </a:r>
            <a:r>
              <a:rPr lang="ru-RU" sz="2400" i="1" dirty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i="1" dirty="0" err="1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інтимної</a:t>
            </a:r>
            <a:r>
              <a:rPr lang="ru-RU" sz="2400" i="1" dirty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i="1" dirty="0" err="1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лірики</a:t>
            </a:r>
            <a:r>
              <a:rPr lang="ru-RU" sz="2400" i="1" dirty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2400" dirty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Тут </a:t>
            </a:r>
            <a:r>
              <a:rPr lang="ru-RU" sz="2400" dirty="0" err="1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маємо</a:t>
            </a:r>
            <a:r>
              <a:rPr lang="ru-RU" sz="2400" dirty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 не просто </a:t>
            </a:r>
            <a:r>
              <a:rPr lang="ru-RU" sz="2400" dirty="0" err="1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пейзажну</a:t>
            </a:r>
            <a:r>
              <a:rPr lang="ru-RU" sz="2400" dirty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замальовку</a:t>
            </a:r>
            <a:r>
              <a:rPr lang="ru-RU" sz="2400" dirty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чи</a:t>
            </a:r>
            <a:r>
              <a:rPr lang="ru-RU" sz="2400" dirty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зображення</a:t>
            </a:r>
            <a:r>
              <a:rPr lang="ru-RU" sz="2400" dirty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емоцій</a:t>
            </a:r>
            <a:r>
              <a:rPr lang="ru-RU" sz="2400" dirty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закоханого</a:t>
            </a:r>
            <a:r>
              <a:rPr lang="ru-RU" sz="2400" dirty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 юнака, а </a:t>
            </a:r>
            <a:r>
              <a:rPr lang="ru-RU" sz="2400" dirty="0" err="1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насамперед</a:t>
            </a:r>
            <a:r>
              <a:rPr lang="ru-RU" sz="2400" dirty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гостре</a:t>
            </a:r>
            <a:r>
              <a:rPr lang="ru-RU" sz="2400" dirty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відчуття</a:t>
            </a:r>
            <a:r>
              <a:rPr lang="ru-RU" sz="2400" dirty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дорослішання</a:t>
            </a:r>
            <a:r>
              <a:rPr lang="ru-RU" sz="2400" dirty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й</a:t>
            </a:r>
            <a:r>
              <a:rPr lang="ru-RU" sz="2400" dirty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неминучої</a:t>
            </a:r>
            <a:r>
              <a:rPr lang="ru-RU" sz="2400" dirty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розлуки</a:t>
            </a:r>
            <a:r>
              <a:rPr lang="ru-RU" sz="2400" dirty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з</a:t>
            </a:r>
            <a:r>
              <a:rPr lang="ru-RU" sz="2400" dirty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коханою</a:t>
            </a:r>
            <a:r>
              <a:rPr lang="ru-RU" sz="2400" dirty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2400" dirty="0" err="1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Лірика</a:t>
            </a:r>
            <a:r>
              <a:rPr lang="ru-RU" sz="2400" dirty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Жадана</a:t>
            </a:r>
            <a:r>
              <a:rPr lang="ru-RU" sz="2400" dirty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 - </a:t>
            </a:r>
            <a:r>
              <a:rPr lang="ru-RU" sz="2400" dirty="0" err="1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виразно</a:t>
            </a:r>
            <a:r>
              <a:rPr lang="ru-RU" sz="2400" dirty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урбаністична</a:t>
            </a:r>
            <a:r>
              <a:rPr lang="ru-RU" sz="2400" dirty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, а одним </a:t>
            </a:r>
            <a:r>
              <a:rPr lang="ru-RU" sz="2400" dirty="0" err="1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із</a:t>
            </a:r>
            <a:r>
              <a:rPr lang="ru-RU" sz="2400" dirty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центральних</a:t>
            </a:r>
            <a:r>
              <a:rPr lang="ru-RU" sz="2400" dirty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ландшафтів</a:t>
            </a:r>
            <a:r>
              <a:rPr lang="ru-RU" sz="2400" dirty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його</a:t>
            </a:r>
            <a:r>
              <a:rPr lang="ru-RU" sz="2400" dirty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поезії</a:t>
            </a:r>
            <a:r>
              <a:rPr lang="ru-RU" sz="2400" dirty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є</a:t>
            </a:r>
            <a:r>
              <a:rPr lang="ru-RU" sz="2400" dirty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Харків</a:t>
            </a:r>
            <a:r>
              <a:rPr lang="ru-RU" sz="2400" dirty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2400" dirty="0" err="1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Образність</a:t>
            </a:r>
            <a:r>
              <a:rPr lang="ru-RU" sz="2400" dirty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400" dirty="0" err="1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пов'язана</a:t>
            </a:r>
            <a:r>
              <a:rPr lang="ru-RU" sz="2400" dirty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з</a:t>
            </a:r>
            <a:r>
              <a:rPr lang="ru-RU" sz="2400" dirty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 небом, </a:t>
            </a:r>
            <a:r>
              <a:rPr lang="ru-RU" sz="2400" dirty="0" err="1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висотою</a:t>
            </a:r>
            <a:r>
              <a:rPr lang="ru-RU" sz="2400" dirty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400" dirty="0" err="1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символізує</a:t>
            </a:r>
            <a:r>
              <a:rPr lang="ru-RU" sz="2400" dirty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юнацький</a:t>
            </a:r>
            <a:r>
              <a:rPr lang="ru-RU" sz="2400" dirty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 романтизм </a:t>
            </a:r>
            <a:r>
              <a:rPr lang="ru-RU" sz="2400" dirty="0" err="1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і</a:t>
            </a:r>
            <a:r>
              <a:rPr lang="ru-RU" sz="2400" dirty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недосяжність</a:t>
            </a:r>
            <a:r>
              <a:rPr lang="ru-RU" sz="2400" dirty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ідеалу</a:t>
            </a:r>
            <a:r>
              <a:rPr lang="ru-RU" sz="2400" dirty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:</a:t>
            </a:r>
          </a:p>
        </p:txBody>
      </p:sp>
      <p:pic>
        <p:nvPicPr>
          <p:cNvPr id="4" name="Рисунок 3" descr="завантаження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28860" y="4071942"/>
            <a:ext cx="4572032" cy="244916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 descr="1587641188_33-p-foni-dlya-prezentatsii-powerpoint-4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Прямоугольник 1"/>
          <p:cNvSpPr/>
          <p:nvPr/>
        </p:nvSpPr>
        <p:spPr>
          <a:xfrm>
            <a:off x="0" y="0"/>
            <a:ext cx="8501122" cy="63709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dirty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Образ </a:t>
            </a:r>
            <a:r>
              <a:rPr lang="ru-RU" sz="2400" dirty="0" err="1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висоти</a:t>
            </a:r>
            <a:r>
              <a:rPr lang="ru-RU" sz="2400" dirty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 у </a:t>
            </a:r>
            <a:r>
              <a:rPr lang="ru-RU" sz="2400" dirty="0" err="1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вірші</a:t>
            </a:r>
            <a:r>
              <a:rPr lang="ru-RU" sz="2400" dirty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асоціюється</a:t>
            </a:r>
            <a:r>
              <a:rPr lang="ru-RU" sz="2400" dirty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із</a:t>
            </a:r>
            <a:r>
              <a:rPr lang="ru-RU" sz="2400" dirty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r>
              <a:rPr lang="ru-RU" sz="2400" dirty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чистотою </a:t>
            </a:r>
            <a:r>
              <a:rPr lang="ru-RU" sz="2400" dirty="0" err="1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взаємин</a:t>
            </a:r>
            <a:r>
              <a:rPr lang="ru-RU" sz="2400" dirty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400" dirty="0" err="1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безкорисливих</a:t>
            </a:r>
            <a:r>
              <a:rPr lang="ru-RU" sz="2400" dirty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r>
              <a:rPr lang="ru-RU" sz="2400" dirty="0" err="1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почуттів</a:t>
            </a:r>
            <a:r>
              <a:rPr lang="ru-RU" sz="2400" dirty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і</a:t>
            </a:r>
            <a:r>
              <a:rPr lang="ru-RU" sz="2400" dirty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щирих</a:t>
            </a:r>
            <a:r>
              <a:rPr lang="ru-RU" sz="2400" dirty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намірів</a:t>
            </a:r>
            <a:r>
              <a:rPr lang="ru-RU" sz="2400" dirty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. </a:t>
            </a:r>
          </a:p>
          <a:p>
            <a:endParaRPr lang="ru-RU" sz="2400" dirty="0">
              <a:solidFill>
                <a:srgbClr val="000099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sz="2400" dirty="0" err="1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Теперішній</a:t>
            </a:r>
            <a:r>
              <a:rPr lang="ru-RU" sz="2400" dirty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 холод у </a:t>
            </a:r>
            <a:r>
              <a:rPr lang="ru-RU" sz="2400" dirty="0" err="1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душі</a:t>
            </a:r>
            <a:r>
              <a:rPr lang="ru-RU" sz="2400" dirty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 як </a:t>
            </a:r>
            <a:r>
              <a:rPr lang="ru-RU" sz="2400" dirty="0" err="1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ознаку</a:t>
            </a:r>
            <a:r>
              <a:rPr lang="ru-RU" sz="2400" dirty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r>
              <a:rPr lang="ru-RU" sz="2400" dirty="0" err="1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втрати</a:t>
            </a:r>
            <a:r>
              <a:rPr lang="ru-RU" sz="2400" dirty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 передано образами </a:t>
            </a:r>
            <a:r>
              <a:rPr lang="ru-RU" sz="2400" dirty="0" err="1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інію</a:t>
            </a:r>
            <a:r>
              <a:rPr lang="ru-RU" sz="2400" dirty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,</a:t>
            </a:r>
          </a:p>
          <a:p>
            <a:r>
              <a:rPr lang="ru-RU" sz="2400" dirty="0" err="1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сліз</a:t>
            </a:r>
            <a:r>
              <a:rPr lang="ru-RU" sz="2400" dirty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 на </a:t>
            </a:r>
            <a:r>
              <a:rPr lang="ru-RU" sz="2400" dirty="0" err="1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віях</a:t>
            </a:r>
            <a:r>
              <a:rPr lang="ru-RU" sz="2400" dirty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r>
              <a:rPr lang="ru-RU" sz="2400" dirty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(«Все, </a:t>
            </a:r>
            <a:r>
              <a:rPr lang="ru-RU" sz="2400" dirty="0" err="1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що</a:t>
            </a:r>
            <a:r>
              <a:rPr lang="ru-RU" sz="2400" dirty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трималось</a:t>
            </a:r>
            <a:r>
              <a:rPr lang="ru-RU" sz="2400" dirty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вій</a:t>
            </a:r>
            <a:r>
              <a:rPr lang="ru-RU" sz="2400" dirty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, / голос </a:t>
            </a:r>
            <a:r>
              <a:rPr lang="ru-RU" sz="2400" dirty="0" err="1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печальний</a:t>
            </a:r>
            <a:r>
              <a:rPr lang="ru-RU" sz="2400" dirty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, плач, / я скидаю на </a:t>
            </a:r>
            <a:r>
              <a:rPr lang="ru-RU" sz="2400" dirty="0" err="1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твій</a:t>
            </a:r>
            <a:r>
              <a:rPr lang="ru-RU" sz="2400" dirty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 / </a:t>
            </a:r>
            <a:r>
              <a:rPr lang="ru-RU" sz="2400" dirty="0" err="1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Автовідповідач</a:t>
            </a:r>
            <a:r>
              <a:rPr lang="ru-RU" sz="2400" dirty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»). </a:t>
            </a:r>
          </a:p>
          <a:p>
            <a:endParaRPr lang="ru-RU" sz="2400" dirty="0">
              <a:solidFill>
                <a:srgbClr val="000099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sz="2400" dirty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       </a:t>
            </a:r>
            <a:r>
              <a:rPr lang="ru-RU" sz="2400" dirty="0" err="1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Ліричному</a:t>
            </a:r>
            <a:r>
              <a:rPr lang="ru-RU" sz="2400" dirty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героєві</a:t>
            </a:r>
            <a:r>
              <a:rPr lang="ru-RU" sz="2400" dirty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стає</a:t>
            </a:r>
            <a:r>
              <a:rPr lang="ru-RU" sz="2400" dirty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водночас</a:t>
            </a:r>
            <a:r>
              <a:rPr lang="ru-RU" sz="2400" dirty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боляче</a:t>
            </a:r>
            <a:r>
              <a:rPr lang="ru-RU" sz="2400" dirty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й</a:t>
            </a:r>
            <a:r>
              <a:rPr lang="ru-RU" sz="2400" dirty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солодко</a:t>
            </a:r>
            <a:r>
              <a:rPr lang="ru-RU" sz="2400" dirty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від</a:t>
            </a:r>
            <a:r>
              <a:rPr lang="ru-RU" sz="2400" dirty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взаємного</a:t>
            </a:r>
            <a:r>
              <a:rPr lang="ru-RU" sz="2400" dirty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віддалення</a:t>
            </a:r>
            <a:r>
              <a:rPr lang="ru-RU" sz="2400" dirty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 в </a:t>
            </a:r>
            <a:r>
              <a:rPr lang="ru-RU" sz="2400" dirty="0" err="1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передчутті</a:t>
            </a:r>
            <a:r>
              <a:rPr lang="ru-RU" sz="2400" dirty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 нового </a:t>
            </a:r>
            <a:r>
              <a:rPr lang="ru-RU" sz="2400" dirty="0" err="1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щастя</a:t>
            </a:r>
            <a:r>
              <a:rPr lang="ru-RU" sz="2400" dirty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. </a:t>
            </a:r>
          </a:p>
          <a:p>
            <a:endParaRPr lang="ru-RU" sz="2400" dirty="0">
              <a:solidFill>
                <a:srgbClr val="000099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sz="2400" dirty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       </a:t>
            </a:r>
            <a:r>
              <a:rPr lang="ru-RU" sz="2400" dirty="0" err="1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Проте</a:t>
            </a:r>
            <a:r>
              <a:rPr lang="ru-RU" sz="2400" dirty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найголовнішим</a:t>
            </a:r>
            <a:r>
              <a:rPr lang="ru-RU" sz="2400" dirty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виявляється</a:t>
            </a:r>
            <a:r>
              <a:rPr lang="ru-RU" sz="2400" dirty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 не </a:t>
            </a:r>
            <a:r>
              <a:rPr lang="ru-RU" sz="2400" dirty="0" err="1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очікування</a:t>
            </a:r>
            <a:r>
              <a:rPr lang="ru-RU" sz="2400" dirty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майбутнього</a:t>
            </a:r>
            <a:r>
              <a:rPr lang="ru-RU" sz="2400" dirty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кохання</a:t>
            </a:r>
            <a:r>
              <a:rPr lang="ru-RU" sz="2400" dirty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, а </a:t>
            </a:r>
            <a:r>
              <a:rPr lang="ru-RU" sz="2400" dirty="0" err="1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дорослішання</a:t>
            </a:r>
            <a:r>
              <a:rPr lang="ru-RU" sz="2400" dirty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400" dirty="0" err="1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вміння</a:t>
            </a:r>
            <a:r>
              <a:rPr lang="ru-RU" sz="2400" dirty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брати</a:t>
            </a:r>
            <a:r>
              <a:rPr lang="ru-RU" sz="2400" dirty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 уроки </a:t>
            </a:r>
            <a:r>
              <a:rPr lang="ru-RU" sz="2400" dirty="0" err="1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з</a:t>
            </a:r>
            <a:r>
              <a:rPr lang="ru-RU" sz="2400" dirty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минулого</a:t>
            </a:r>
            <a:r>
              <a:rPr lang="ru-RU" sz="2400" dirty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400" dirty="0" err="1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зберігати</a:t>
            </a:r>
            <a:r>
              <a:rPr lang="ru-RU" sz="2400" dirty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внутрішню</a:t>
            </a:r>
            <a:r>
              <a:rPr lang="ru-RU" sz="2400" dirty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 красу </a:t>
            </a:r>
            <a:r>
              <a:rPr lang="ru-RU" sz="2400" dirty="0" err="1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душі</a:t>
            </a:r>
            <a:r>
              <a:rPr lang="ru-RU" sz="2400" dirty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400" dirty="0" err="1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подібну</a:t>
            </a:r>
            <a:r>
              <a:rPr lang="ru-RU" sz="2400" dirty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 до </a:t>
            </a:r>
            <a:r>
              <a:rPr lang="ru-RU" sz="2400" dirty="0" err="1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крихкого</a:t>
            </a:r>
            <a:r>
              <a:rPr lang="ru-RU" sz="2400" dirty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 очерету.</a:t>
            </a:r>
          </a:p>
        </p:txBody>
      </p:sp>
      <p:pic>
        <p:nvPicPr>
          <p:cNvPr id="4" name="Рисунок 3" descr="viewImage (1)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714877" y="0"/>
            <a:ext cx="4429124" cy="2571744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 descr="1587641188_33-p-foni-dlya-prezentatsii-powerpoint-4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Прямоугольник 1"/>
          <p:cNvSpPr/>
          <p:nvPr/>
        </p:nvSpPr>
        <p:spPr>
          <a:xfrm>
            <a:off x="4643438" y="642918"/>
            <a:ext cx="4214810" cy="4401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dirty="0">
                <a:solidFill>
                  <a:srgbClr val="008000"/>
                </a:solidFill>
                <a:latin typeface="Times New Roman" pitchFamily="18" charset="0"/>
                <a:cs typeface="Times New Roman" pitchFamily="18" charset="0"/>
              </a:rPr>
              <a:t>Образ очерету як </a:t>
            </a:r>
            <a:r>
              <a:rPr lang="ru-RU" sz="2800" dirty="0" err="1">
                <a:solidFill>
                  <a:srgbClr val="008000"/>
                </a:solidFill>
                <a:latin typeface="Times New Roman" pitchFamily="18" charset="0"/>
                <a:cs typeface="Times New Roman" pitchFamily="18" charset="0"/>
              </a:rPr>
              <a:t>ламкої</a:t>
            </a:r>
            <a:r>
              <a:rPr lang="ru-RU" sz="2800" dirty="0">
                <a:solidFill>
                  <a:srgbClr val="008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>
                <a:solidFill>
                  <a:srgbClr val="008000"/>
                </a:solidFill>
                <a:latin typeface="Times New Roman" pitchFamily="18" charset="0"/>
                <a:cs typeface="Times New Roman" pitchFamily="18" charset="0"/>
              </a:rPr>
              <a:t>і</a:t>
            </a:r>
            <a:r>
              <a:rPr lang="ru-RU" sz="2800" dirty="0">
                <a:solidFill>
                  <a:srgbClr val="008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>
                <a:solidFill>
                  <a:srgbClr val="008000"/>
                </a:solidFill>
                <a:latin typeface="Times New Roman" pitchFamily="18" charset="0"/>
                <a:cs typeface="Times New Roman" pitchFamily="18" charset="0"/>
              </a:rPr>
              <a:t>крихкої</a:t>
            </a:r>
            <a:r>
              <a:rPr lang="ru-RU" sz="2800" dirty="0">
                <a:solidFill>
                  <a:srgbClr val="008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>
                <a:solidFill>
                  <a:srgbClr val="008000"/>
                </a:solidFill>
                <a:latin typeface="Times New Roman" pitchFamily="18" charset="0"/>
                <a:cs typeface="Times New Roman" pitchFamily="18" charset="0"/>
              </a:rPr>
              <a:t>сутності</a:t>
            </a:r>
            <a:r>
              <a:rPr lang="ru-RU" sz="2800" dirty="0">
                <a:solidFill>
                  <a:srgbClr val="008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>
                <a:solidFill>
                  <a:srgbClr val="008000"/>
                </a:solidFill>
                <a:latin typeface="Times New Roman" pitchFamily="18" charset="0"/>
                <a:cs typeface="Times New Roman" pitchFamily="18" charset="0"/>
              </a:rPr>
              <a:t>щастя</a:t>
            </a:r>
            <a:r>
              <a:rPr lang="ru-RU" sz="2800" dirty="0">
                <a:solidFill>
                  <a:srgbClr val="008000"/>
                </a:solidFill>
                <a:latin typeface="Times New Roman" pitchFamily="18" charset="0"/>
                <a:cs typeface="Times New Roman" pitchFamily="18" charset="0"/>
              </a:rPr>
              <a:t>, а </a:t>
            </a:r>
            <a:r>
              <a:rPr lang="ru-RU" sz="2800" dirty="0" err="1">
                <a:solidFill>
                  <a:srgbClr val="008000"/>
                </a:solidFill>
                <a:latin typeface="Times New Roman" pitchFamily="18" charset="0"/>
                <a:cs typeface="Times New Roman" pitchFamily="18" charset="0"/>
              </a:rPr>
              <a:t>надалі</a:t>
            </a:r>
            <a:r>
              <a:rPr lang="ru-RU" sz="2800" dirty="0">
                <a:solidFill>
                  <a:srgbClr val="008000"/>
                </a:solidFill>
                <a:latin typeface="Times New Roman" pitchFamily="18" charset="0"/>
                <a:cs typeface="Times New Roman" pitchFamily="18" charset="0"/>
              </a:rPr>
              <a:t> - </a:t>
            </a:r>
            <a:r>
              <a:rPr lang="ru-RU" sz="2800" dirty="0" err="1">
                <a:solidFill>
                  <a:srgbClr val="008000"/>
                </a:solidFill>
                <a:latin typeface="Times New Roman" pitchFamily="18" charset="0"/>
                <a:cs typeface="Times New Roman" pitchFamily="18" charset="0"/>
              </a:rPr>
              <a:t>юної</a:t>
            </a:r>
            <a:r>
              <a:rPr lang="ru-RU" sz="2800" dirty="0">
                <a:solidFill>
                  <a:srgbClr val="008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>
                <a:solidFill>
                  <a:srgbClr val="008000"/>
                </a:solidFill>
                <a:latin typeface="Times New Roman" pitchFamily="18" charset="0"/>
                <a:cs typeface="Times New Roman" pitchFamily="18" charset="0"/>
              </a:rPr>
              <a:t>душі</a:t>
            </a:r>
            <a:r>
              <a:rPr lang="ru-RU" sz="2800" dirty="0">
                <a:solidFill>
                  <a:srgbClr val="008000"/>
                </a:solidFill>
                <a:latin typeface="Times New Roman" pitchFamily="18" charset="0"/>
                <a:cs typeface="Times New Roman" pitchFamily="18" charset="0"/>
              </a:rPr>
              <a:t>, в </a:t>
            </a:r>
            <a:r>
              <a:rPr lang="ru-RU" sz="2800" dirty="0" err="1">
                <a:solidFill>
                  <a:srgbClr val="008000"/>
                </a:solidFill>
                <a:latin typeface="Times New Roman" pitchFamily="18" charset="0"/>
                <a:cs typeface="Times New Roman" pitchFamily="18" charset="0"/>
              </a:rPr>
              <a:t>цій</a:t>
            </a:r>
            <a:r>
              <a:rPr lang="ru-RU" sz="2800" dirty="0">
                <a:solidFill>
                  <a:srgbClr val="008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>
                <a:solidFill>
                  <a:srgbClr val="008000"/>
                </a:solidFill>
                <a:latin typeface="Times New Roman" pitchFamily="18" charset="0"/>
                <a:cs typeface="Times New Roman" pitchFamily="18" charset="0"/>
              </a:rPr>
              <a:t>поезії</a:t>
            </a:r>
            <a:r>
              <a:rPr lang="ru-RU" sz="2800" dirty="0">
                <a:solidFill>
                  <a:srgbClr val="008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>
                <a:solidFill>
                  <a:srgbClr val="008000"/>
                </a:solidFill>
                <a:latin typeface="Times New Roman" pitchFamily="18" charset="0"/>
                <a:cs typeface="Times New Roman" pitchFamily="18" charset="0"/>
              </a:rPr>
              <a:t>гармоніює</a:t>
            </a:r>
            <a:r>
              <a:rPr lang="ru-RU" sz="2800" dirty="0">
                <a:solidFill>
                  <a:srgbClr val="008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>
                <a:solidFill>
                  <a:srgbClr val="008000"/>
                </a:solidFill>
                <a:latin typeface="Times New Roman" pitchFamily="18" charset="0"/>
                <a:cs typeface="Times New Roman" pitchFamily="18" charset="0"/>
              </a:rPr>
              <a:t>з</a:t>
            </a:r>
            <a:r>
              <a:rPr lang="ru-RU" sz="2800" dirty="0">
                <a:solidFill>
                  <a:srgbClr val="008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>
                <a:solidFill>
                  <a:srgbClr val="008000"/>
                </a:solidFill>
                <a:latin typeface="Times New Roman" pitchFamily="18" charset="0"/>
                <a:cs typeface="Times New Roman" pitchFamily="18" charset="0"/>
              </a:rPr>
              <a:t>настроєм</a:t>
            </a:r>
            <a:r>
              <a:rPr lang="ru-RU" sz="2800" dirty="0">
                <a:solidFill>
                  <a:srgbClr val="008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>
                <a:solidFill>
                  <a:srgbClr val="008000"/>
                </a:solidFill>
                <a:latin typeface="Times New Roman" pitchFamily="18" charset="0"/>
                <a:cs typeface="Times New Roman" pitchFamily="18" charset="0"/>
              </a:rPr>
              <a:t>ліричного</a:t>
            </a:r>
            <a:r>
              <a:rPr lang="ru-RU" sz="2800" dirty="0">
                <a:solidFill>
                  <a:srgbClr val="008000"/>
                </a:solidFill>
                <a:latin typeface="Times New Roman" pitchFamily="18" charset="0"/>
                <a:cs typeface="Times New Roman" pitchFamily="18" charset="0"/>
              </a:rPr>
              <a:t> героя </a:t>
            </a:r>
            <a:r>
              <a:rPr lang="ru-RU" sz="2800" dirty="0" err="1">
                <a:solidFill>
                  <a:srgbClr val="008000"/>
                </a:solidFill>
                <a:latin typeface="Times New Roman" pitchFamily="18" charset="0"/>
                <a:cs typeface="Times New Roman" pitchFamily="18" charset="0"/>
              </a:rPr>
              <a:t>і</a:t>
            </a:r>
            <a:r>
              <a:rPr lang="ru-RU" sz="2800" dirty="0">
                <a:solidFill>
                  <a:srgbClr val="008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>
                <a:solidFill>
                  <a:srgbClr val="008000"/>
                </a:solidFill>
                <a:latin typeface="Times New Roman" pitchFamily="18" charset="0"/>
                <a:cs typeface="Times New Roman" pitchFamily="18" charset="0"/>
              </a:rPr>
              <a:t>його</a:t>
            </a:r>
            <a:r>
              <a:rPr lang="ru-RU" sz="2800" dirty="0">
                <a:solidFill>
                  <a:srgbClr val="008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>
                <a:solidFill>
                  <a:srgbClr val="008000"/>
                </a:solidFill>
                <a:latin typeface="Times New Roman" pitchFamily="18" charset="0"/>
                <a:cs typeface="Times New Roman" pitchFamily="18" charset="0"/>
              </a:rPr>
              <a:t>почуттями</a:t>
            </a:r>
            <a:r>
              <a:rPr lang="ru-RU" sz="2800" dirty="0">
                <a:solidFill>
                  <a:srgbClr val="008000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800" dirty="0" err="1">
                <a:solidFill>
                  <a:srgbClr val="008000"/>
                </a:solidFill>
                <a:latin typeface="Times New Roman" pitchFamily="18" charset="0"/>
                <a:cs typeface="Times New Roman" pitchFamily="18" charset="0"/>
              </a:rPr>
              <a:t>усвідомленням</a:t>
            </a:r>
            <a:r>
              <a:rPr lang="ru-RU" sz="2800" dirty="0">
                <a:solidFill>
                  <a:srgbClr val="008000"/>
                </a:solidFill>
                <a:latin typeface="Times New Roman" pitchFamily="18" charset="0"/>
                <a:cs typeface="Times New Roman" pitchFamily="18" charset="0"/>
              </a:rPr>
              <a:t> того, </a:t>
            </a:r>
            <a:r>
              <a:rPr lang="ru-RU" sz="2800" dirty="0" err="1">
                <a:solidFill>
                  <a:srgbClr val="008000"/>
                </a:solidFill>
                <a:latin typeface="Times New Roman" pitchFamily="18" charset="0"/>
                <a:cs typeface="Times New Roman" pitchFamily="18" charset="0"/>
              </a:rPr>
              <a:t>що</a:t>
            </a:r>
            <a:r>
              <a:rPr lang="ru-RU" sz="2800" dirty="0">
                <a:solidFill>
                  <a:srgbClr val="008000"/>
                </a:solidFill>
                <a:latin typeface="Times New Roman" pitchFamily="18" charset="0"/>
                <a:cs typeface="Times New Roman" pitchFamily="18" charset="0"/>
              </a:rPr>
              <a:t> для </a:t>
            </a:r>
            <a:r>
              <a:rPr lang="ru-RU" sz="2800" dirty="0" err="1">
                <a:solidFill>
                  <a:srgbClr val="008000"/>
                </a:solidFill>
                <a:latin typeface="Times New Roman" pitchFamily="18" charset="0"/>
                <a:cs typeface="Times New Roman" pitchFamily="18" charset="0"/>
              </a:rPr>
              <a:t>закоханої</a:t>
            </a:r>
            <a:r>
              <a:rPr lang="ru-RU" sz="2800" dirty="0">
                <a:solidFill>
                  <a:srgbClr val="008000"/>
                </a:solidFill>
                <a:latin typeface="Times New Roman" pitchFamily="18" charset="0"/>
                <a:cs typeface="Times New Roman" pitchFamily="18" charset="0"/>
              </a:rPr>
              <a:t> пари </a:t>
            </a:r>
            <a:r>
              <a:rPr lang="ru-RU" sz="2800" dirty="0" err="1">
                <a:solidFill>
                  <a:srgbClr val="008000"/>
                </a:solidFill>
                <a:latin typeface="Times New Roman" pitchFamily="18" charset="0"/>
                <a:cs typeface="Times New Roman" pitchFamily="18" charset="0"/>
              </a:rPr>
              <a:t>цей</a:t>
            </a:r>
            <a:r>
              <a:rPr lang="ru-RU" sz="2800" dirty="0">
                <a:solidFill>
                  <a:srgbClr val="008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>
                <a:solidFill>
                  <a:srgbClr val="008000"/>
                </a:solidFill>
                <a:latin typeface="Times New Roman" pitchFamily="18" charset="0"/>
                <a:cs typeface="Times New Roman" pitchFamily="18" charset="0"/>
              </a:rPr>
              <a:t>досвід</a:t>
            </a:r>
            <a:r>
              <a:rPr lang="ru-RU" sz="2800" dirty="0">
                <a:solidFill>
                  <a:srgbClr val="008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>
                <a:solidFill>
                  <a:srgbClr val="008000"/>
                </a:solidFill>
                <a:latin typeface="Times New Roman" pitchFamily="18" charset="0"/>
                <a:cs typeface="Times New Roman" pitchFamily="18" charset="0"/>
              </a:rPr>
              <a:t>виявився</a:t>
            </a:r>
            <a:r>
              <a:rPr lang="ru-RU" sz="2800" dirty="0">
                <a:solidFill>
                  <a:srgbClr val="008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>
                <a:solidFill>
                  <a:srgbClr val="008000"/>
                </a:solidFill>
                <a:latin typeface="Times New Roman" pitchFamily="18" charset="0"/>
                <a:cs typeface="Times New Roman" pitchFamily="18" charset="0"/>
              </a:rPr>
              <a:t>також</a:t>
            </a:r>
            <a:r>
              <a:rPr lang="ru-RU" sz="2800" dirty="0">
                <a:solidFill>
                  <a:srgbClr val="008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>
                <a:solidFill>
                  <a:srgbClr val="008000"/>
                </a:solidFill>
                <a:latin typeface="Times New Roman" pitchFamily="18" charset="0"/>
                <a:cs typeface="Times New Roman" pitchFamily="18" charset="0"/>
              </a:rPr>
              <a:t>різним</a:t>
            </a:r>
            <a:r>
              <a:rPr lang="ru-RU" sz="2800" dirty="0">
                <a:solidFill>
                  <a:srgbClr val="008000"/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</p:txBody>
      </p:sp>
      <p:pic>
        <p:nvPicPr>
          <p:cNvPr id="4" name="Рисунок 3" descr="images (3)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71472" y="1857364"/>
            <a:ext cx="3786214" cy="428865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 descr="1600222582_23-p-goluboi-fon-dlya-saita-2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Прямоугольник 1"/>
          <p:cNvSpPr/>
          <p:nvPr/>
        </p:nvSpPr>
        <p:spPr>
          <a:xfrm>
            <a:off x="0" y="-2"/>
            <a:ext cx="9144000" cy="6643712"/>
          </a:xfrm>
          <a:prstGeom prst="rect">
            <a:avLst/>
          </a:prstGeom>
        </p:spPr>
        <p:txBody>
          <a:bodyPr wrap="square" numCol="3">
            <a:spAutoFit/>
          </a:bodyPr>
          <a:lstStyle/>
          <a:p>
            <a:endParaRPr lang="ru-RU" sz="1600" dirty="0">
              <a:latin typeface="Times New Roman" pitchFamily="18" charset="0"/>
              <a:cs typeface="Times New Roman" pitchFamily="18" charset="0"/>
            </a:endParaRPr>
          </a:p>
          <a:p>
            <a:endParaRPr lang="ru-RU" sz="1600" dirty="0">
              <a:latin typeface="Times New Roman" pitchFamily="18" charset="0"/>
              <a:cs typeface="Times New Roman" pitchFamily="18" charset="0"/>
            </a:endParaRPr>
          </a:p>
          <a:p>
            <a:endParaRPr lang="ru-RU" sz="1600" dirty="0">
              <a:latin typeface="Times New Roman" pitchFamily="18" charset="0"/>
              <a:cs typeface="Times New Roman" pitchFamily="18" charset="0"/>
            </a:endParaRPr>
          </a:p>
          <a:p>
            <a:endParaRPr lang="ru-RU" sz="1600" dirty="0">
              <a:latin typeface="Times New Roman" pitchFamily="18" charset="0"/>
              <a:cs typeface="Times New Roman" pitchFamily="18" charset="0"/>
            </a:endParaRPr>
          </a:p>
          <a:p>
            <a:endParaRPr lang="ru-RU" sz="1600" dirty="0">
              <a:latin typeface="Times New Roman" pitchFamily="18" charset="0"/>
              <a:cs typeface="Times New Roman" pitchFamily="18" charset="0"/>
            </a:endParaRPr>
          </a:p>
          <a:p>
            <a:endParaRPr lang="ru-RU" sz="1600" dirty="0">
              <a:latin typeface="Times New Roman" pitchFamily="18" charset="0"/>
              <a:cs typeface="Times New Roman" pitchFamily="18" charset="0"/>
            </a:endParaRPr>
          </a:p>
          <a:p>
            <a:endParaRPr lang="ru-RU" sz="1600" dirty="0">
              <a:latin typeface="Times New Roman" pitchFamily="18" charset="0"/>
              <a:cs typeface="Times New Roman" pitchFamily="18" charset="0"/>
            </a:endParaRPr>
          </a:p>
          <a:p>
            <a:endParaRPr lang="ru-RU" sz="1600" dirty="0">
              <a:latin typeface="Times New Roman" pitchFamily="18" charset="0"/>
              <a:cs typeface="Times New Roman" pitchFamily="18" charset="0"/>
            </a:endParaRPr>
          </a:p>
          <a:p>
            <a:endParaRPr lang="ru-RU" sz="1600" dirty="0">
              <a:latin typeface="Times New Roman" pitchFamily="18" charset="0"/>
              <a:cs typeface="Times New Roman" pitchFamily="18" charset="0"/>
            </a:endParaRPr>
          </a:p>
          <a:p>
            <a:endParaRPr lang="ru-RU" sz="1600" dirty="0">
              <a:latin typeface="Times New Roman" pitchFamily="18" charset="0"/>
              <a:cs typeface="Times New Roman" pitchFamily="18" charset="0"/>
            </a:endParaRPr>
          </a:p>
          <a:p>
            <a:endParaRPr lang="ru-RU" sz="1600" dirty="0">
              <a:latin typeface="Times New Roman" pitchFamily="18" charset="0"/>
              <a:cs typeface="Times New Roman" pitchFamily="18" charset="0"/>
            </a:endParaRPr>
          </a:p>
          <a:p>
            <a:endParaRPr lang="ru-RU" sz="1600" dirty="0">
              <a:latin typeface="Times New Roman" pitchFamily="18" charset="0"/>
              <a:cs typeface="Times New Roman" pitchFamily="18" charset="0"/>
            </a:endParaRPr>
          </a:p>
          <a:p>
            <a:endParaRPr lang="ru-RU" sz="1600" dirty="0">
              <a:latin typeface="Times New Roman" pitchFamily="18" charset="0"/>
              <a:cs typeface="Times New Roman" pitchFamily="18" charset="0"/>
            </a:endParaRPr>
          </a:p>
          <a:p>
            <a:endParaRPr lang="ru-RU" sz="1600" dirty="0">
              <a:latin typeface="Times New Roman" pitchFamily="18" charset="0"/>
              <a:cs typeface="Times New Roman" pitchFamily="18" charset="0"/>
            </a:endParaRPr>
          </a:p>
          <a:p>
            <a:endParaRPr lang="ru-RU" sz="1600" dirty="0">
              <a:latin typeface="Times New Roman" pitchFamily="18" charset="0"/>
              <a:cs typeface="Times New Roman" pitchFamily="18" charset="0"/>
            </a:endParaRPr>
          </a:p>
          <a:p>
            <a:endParaRPr lang="uk-UA" sz="1600" dirty="0">
              <a:latin typeface="Times New Roman" pitchFamily="18" charset="0"/>
              <a:cs typeface="Times New Roman" pitchFamily="18" charset="0"/>
            </a:endParaRPr>
          </a:p>
          <a:p>
            <a:endParaRPr lang="uk-UA" sz="1600" dirty="0">
              <a:latin typeface="Times New Roman" pitchFamily="18" charset="0"/>
              <a:cs typeface="Times New Roman" pitchFamily="18" charset="0"/>
            </a:endParaRPr>
          </a:p>
          <a:p>
            <a:endParaRPr lang="uk-UA" sz="1600" dirty="0">
              <a:latin typeface="Times New Roman" pitchFamily="18" charset="0"/>
              <a:cs typeface="Times New Roman" pitchFamily="18" charset="0"/>
            </a:endParaRPr>
          </a:p>
          <a:p>
            <a:endParaRPr lang="uk-UA" sz="1600" dirty="0">
              <a:latin typeface="Times New Roman" pitchFamily="18" charset="0"/>
              <a:cs typeface="Times New Roman" pitchFamily="18" charset="0"/>
            </a:endParaRPr>
          </a:p>
          <a:p>
            <a:endParaRPr lang="uk-UA" sz="1600" dirty="0">
              <a:latin typeface="Times New Roman" pitchFamily="18" charset="0"/>
              <a:cs typeface="Times New Roman" pitchFamily="18" charset="0"/>
            </a:endParaRPr>
          </a:p>
          <a:p>
            <a:endParaRPr lang="uk-UA" sz="1600" dirty="0">
              <a:latin typeface="Times New Roman" pitchFamily="18" charset="0"/>
              <a:cs typeface="Times New Roman" pitchFamily="18" charset="0"/>
            </a:endParaRPr>
          </a:p>
          <a:p>
            <a:endParaRPr lang="uk-UA" sz="1600" dirty="0">
              <a:latin typeface="Times New Roman" pitchFamily="18" charset="0"/>
              <a:cs typeface="Times New Roman" pitchFamily="18" charset="0"/>
            </a:endParaRPr>
          </a:p>
          <a:p>
            <a:endParaRPr lang="uk-UA" sz="1600" dirty="0">
              <a:latin typeface="Times New Roman" pitchFamily="18" charset="0"/>
              <a:cs typeface="Times New Roman" pitchFamily="18" charset="0"/>
            </a:endParaRPr>
          </a:p>
          <a:p>
            <a:endParaRPr lang="ru-RU" sz="1600" dirty="0">
              <a:latin typeface="Times New Roman" pitchFamily="18" charset="0"/>
              <a:cs typeface="Times New Roman" pitchFamily="18" charset="0"/>
            </a:endParaRPr>
          </a:p>
          <a:p>
            <a:endParaRPr lang="ru-RU" sz="1600" dirty="0">
              <a:latin typeface="Times New Roman" pitchFamily="18" charset="0"/>
              <a:cs typeface="Times New Roman" pitchFamily="18" charset="0"/>
            </a:endParaRPr>
          </a:p>
          <a:p>
            <a:endParaRPr lang="ru-RU" sz="1600" dirty="0">
              <a:latin typeface="Times New Roman" pitchFamily="18" charset="0"/>
              <a:cs typeface="Times New Roman" pitchFamily="18" charset="0"/>
            </a:endParaRPr>
          </a:p>
          <a:p>
            <a:endParaRPr lang="ru-RU" sz="1600" dirty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Смерть моряка </a:t>
            </a:r>
            <a:r>
              <a:rPr lang="ru-RU" sz="1600" dirty="0" err="1">
                <a:latin typeface="Times New Roman" pitchFamily="18" charset="0"/>
                <a:cs typeface="Times New Roman" pitchFamily="18" charset="0"/>
              </a:rPr>
              <a:t>річкового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 флоту</a:t>
            </a:r>
            <a:br>
              <a:rPr lang="ru-RU" sz="1600" dirty="0">
                <a:latin typeface="Times New Roman" pitchFamily="18" charset="0"/>
                <a:cs typeface="Times New Roman" pitchFamily="18" charset="0"/>
              </a:rPr>
            </a:br>
            <a:r>
              <a:rPr lang="ru-RU" sz="1600" dirty="0" err="1">
                <a:latin typeface="Times New Roman" pitchFamily="18" charset="0"/>
                <a:cs typeface="Times New Roman" pitchFamily="18" charset="0"/>
              </a:rPr>
              <a:t>схована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 в </a:t>
            </a:r>
            <a:r>
              <a:rPr lang="ru-RU" sz="1600" dirty="0" err="1">
                <a:latin typeface="Times New Roman" pitchFamily="18" charset="0"/>
                <a:cs typeface="Times New Roman" pitchFamily="18" charset="0"/>
              </a:rPr>
              <a:t>прибережній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>
                <a:latin typeface="Times New Roman" pitchFamily="18" charset="0"/>
                <a:cs typeface="Times New Roman" pitchFamily="18" charset="0"/>
              </a:rPr>
              <a:t>глині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,</a:t>
            </a:r>
            <a:br>
              <a:rPr lang="ru-RU" sz="1600" dirty="0">
                <a:latin typeface="Times New Roman" pitchFamily="18" charset="0"/>
                <a:cs typeface="Times New Roman" pitchFamily="18" charset="0"/>
              </a:rPr>
            </a:b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доки </a:t>
            </a:r>
            <a:r>
              <a:rPr lang="ru-RU" sz="1600" dirty="0" err="1">
                <a:latin typeface="Times New Roman" pitchFamily="18" charset="0"/>
                <a:cs typeface="Times New Roman" pitchFamily="18" charset="0"/>
              </a:rPr>
              <a:t>він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>
                <a:latin typeface="Times New Roman" pitchFamily="18" charset="0"/>
                <a:cs typeface="Times New Roman" pitchFamily="18" charset="0"/>
              </a:rPr>
              <a:t>робить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 свою роботу,</a:t>
            </a:r>
            <a:br>
              <a:rPr lang="ru-RU" sz="1600" dirty="0">
                <a:latin typeface="Times New Roman" pitchFamily="18" charset="0"/>
                <a:cs typeface="Times New Roman" pitchFamily="18" charset="0"/>
              </a:rPr>
            </a:b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доки </a:t>
            </a:r>
            <a:r>
              <a:rPr lang="ru-RU" sz="1600" dirty="0" err="1">
                <a:latin typeface="Times New Roman" pitchFamily="18" charset="0"/>
                <a:cs typeface="Times New Roman" pitchFamily="18" charset="0"/>
              </a:rPr>
              <a:t>мусони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 стоять в </a:t>
            </a:r>
            <a:r>
              <a:rPr lang="ru-RU" sz="1600" dirty="0" err="1">
                <a:latin typeface="Times New Roman" pitchFamily="18" charset="0"/>
                <a:cs typeface="Times New Roman" pitchFamily="18" charset="0"/>
              </a:rPr>
              <a:t>долині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.</a:t>
            </a:r>
            <a:br>
              <a:rPr lang="ru-RU" sz="1600" dirty="0">
                <a:latin typeface="Times New Roman" pitchFamily="18" charset="0"/>
                <a:cs typeface="Times New Roman" pitchFamily="18" charset="0"/>
              </a:rPr>
            </a:br>
            <a:br>
              <a:rPr lang="ru-RU" sz="1600" dirty="0">
                <a:latin typeface="Times New Roman" pitchFamily="18" charset="0"/>
                <a:cs typeface="Times New Roman" pitchFamily="18" charset="0"/>
              </a:rPr>
            </a:br>
            <a:r>
              <a:rPr lang="ru-RU" sz="1600" dirty="0" err="1">
                <a:latin typeface="Times New Roman" pitchFamily="18" charset="0"/>
                <a:cs typeface="Times New Roman" pitchFamily="18" charset="0"/>
              </a:rPr>
              <a:t>Стишені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>
                <a:latin typeface="Times New Roman" pitchFamily="18" charset="0"/>
                <a:cs typeface="Times New Roman" pitchFamily="18" charset="0"/>
              </a:rPr>
              <a:t>баржі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1600" dirty="0" err="1">
                <a:latin typeface="Times New Roman" pitchFamily="18" charset="0"/>
                <a:cs typeface="Times New Roman" pitchFamily="18" charset="0"/>
              </a:rPr>
              <a:t>рухливі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>
                <a:latin typeface="Times New Roman" pitchFamily="18" charset="0"/>
                <a:cs typeface="Times New Roman" pitchFamily="18" charset="0"/>
              </a:rPr>
              <a:t>шхуни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,</a:t>
            </a:r>
            <a:br>
              <a:rPr lang="ru-RU" sz="1600" dirty="0">
                <a:latin typeface="Times New Roman" pitchFamily="18" charset="0"/>
                <a:cs typeface="Times New Roman" pitchFamily="18" charset="0"/>
              </a:rPr>
            </a:br>
            <a:r>
              <a:rPr lang="ru-RU" sz="1600" dirty="0" err="1">
                <a:latin typeface="Times New Roman" pitchFamily="18" charset="0"/>
                <a:cs typeface="Times New Roman" pitchFamily="18" charset="0"/>
              </a:rPr>
              <a:t>що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>
                <a:latin typeface="Times New Roman" pitchFamily="18" charset="0"/>
                <a:cs typeface="Times New Roman" pitchFamily="18" charset="0"/>
              </a:rPr>
              <a:t>пропливають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 за </a:t>
            </a:r>
            <a:r>
              <a:rPr lang="ru-RU" sz="1600" dirty="0" err="1">
                <a:latin typeface="Times New Roman" pitchFamily="18" charset="0"/>
                <a:cs typeface="Times New Roman" pitchFamily="18" charset="0"/>
              </a:rPr>
              <a:t>течією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,</a:t>
            </a:r>
            <a:br>
              <a:rPr lang="ru-RU" sz="1600" dirty="0">
                <a:latin typeface="Times New Roman" pitchFamily="18" charset="0"/>
                <a:cs typeface="Times New Roman" pitchFamily="18" charset="0"/>
              </a:rPr>
            </a:br>
            <a:r>
              <a:rPr lang="ru-RU" sz="1600" dirty="0" err="1">
                <a:latin typeface="Times New Roman" pitchFamily="18" charset="0"/>
                <a:cs typeface="Times New Roman" pitchFamily="18" charset="0"/>
              </a:rPr>
              <a:t>торкають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 хребта </a:t>
            </a:r>
            <a:r>
              <a:rPr lang="ru-RU" sz="1600" dirty="0" err="1">
                <a:latin typeface="Times New Roman" pitchFamily="18" charset="0"/>
                <a:cs typeface="Times New Roman" pitchFamily="18" charset="0"/>
              </a:rPr>
              <a:t>його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>
                <a:latin typeface="Times New Roman" pitchFamily="18" charset="0"/>
                <a:cs typeface="Times New Roman" pitchFamily="18" charset="0"/>
              </a:rPr>
              <a:t>басові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 струни,</a:t>
            </a:r>
            <a:br>
              <a:rPr lang="ru-RU" sz="1600" dirty="0">
                <a:latin typeface="Times New Roman" pitchFamily="18" charset="0"/>
                <a:cs typeface="Times New Roman" pitchFamily="18" charset="0"/>
              </a:rPr>
            </a:br>
            <a:r>
              <a:rPr lang="ru-RU" sz="1600" dirty="0" err="1">
                <a:latin typeface="Times New Roman" pitchFamily="18" charset="0"/>
                <a:cs typeface="Times New Roman" pitchFamily="18" charset="0"/>
              </a:rPr>
              <a:t>говорять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: вона не буде </a:t>
            </a:r>
            <a:r>
              <a:rPr lang="ru-RU" sz="1600" dirty="0" err="1">
                <a:latin typeface="Times New Roman" pitchFamily="18" charset="0"/>
                <a:cs typeface="Times New Roman" pitchFamily="18" charset="0"/>
              </a:rPr>
              <a:t>твоєю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,</a:t>
            </a:r>
            <a:br>
              <a:rPr lang="ru-RU" sz="1600" dirty="0">
                <a:latin typeface="Times New Roman" pitchFamily="18" charset="0"/>
                <a:cs typeface="Times New Roman" pitchFamily="18" charset="0"/>
              </a:rPr>
            </a:br>
            <a:br>
              <a:rPr lang="ru-RU" sz="1600" dirty="0">
                <a:latin typeface="Times New Roman" pitchFamily="18" charset="0"/>
                <a:cs typeface="Times New Roman" pitchFamily="18" charset="0"/>
              </a:rPr>
            </a:b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вона, </a:t>
            </a:r>
            <a:r>
              <a:rPr lang="ru-RU" sz="1600" dirty="0" err="1">
                <a:latin typeface="Times New Roman" pitchFamily="18" charset="0"/>
                <a:cs typeface="Times New Roman" pitchFamily="18" charset="0"/>
              </a:rPr>
              <a:t>ця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>
                <a:latin typeface="Times New Roman" pitchFamily="18" charset="0"/>
                <a:cs typeface="Times New Roman" pitchFamily="18" charset="0"/>
              </a:rPr>
              <a:t>жінка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1600" dirty="0" err="1">
                <a:latin typeface="Times New Roman" pitchFamily="18" charset="0"/>
                <a:cs typeface="Times New Roman" pitchFamily="18" charset="0"/>
              </a:rPr>
              <a:t>зі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>
                <a:latin typeface="Times New Roman" pitchFamily="18" charset="0"/>
                <a:cs typeface="Times New Roman" pitchFamily="18" charset="0"/>
              </a:rPr>
              <a:t>сріблом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 у </a:t>
            </a:r>
            <a:r>
              <a:rPr lang="ru-RU" sz="1600" dirty="0" err="1">
                <a:latin typeface="Times New Roman" pitchFamily="18" charset="0"/>
                <a:cs typeface="Times New Roman" pitchFamily="18" charset="0"/>
              </a:rPr>
              <a:t>горлі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,</a:t>
            </a:r>
            <a:br>
              <a:rPr lang="ru-RU" sz="1600" dirty="0">
                <a:latin typeface="Times New Roman" pitchFamily="18" charset="0"/>
                <a:cs typeface="Times New Roman" pitchFamily="18" charset="0"/>
              </a:rPr>
            </a:br>
            <a:r>
              <a:rPr lang="ru-RU" sz="1600" dirty="0" err="1">
                <a:latin typeface="Times New Roman" pitchFamily="18" charset="0"/>
                <a:cs typeface="Times New Roman" pitchFamily="18" charset="0"/>
              </a:rPr>
              <a:t>із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>
                <a:latin typeface="Times New Roman" pitchFamily="18" charset="0"/>
                <a:cs typeface="Times New Roman" pitchFamily="18" charset="0"/>
              </a:rPr>
              <a:t>серцем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>
                <a:latin typeface="Times New Roman" pitchFamily="18" charset="0"/>
                <a:cs typeface="Times New Roman" pitchFamily="18" charset="0"/>
              </a:rPr>
              <a:t>зі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>
                <a:latin typeface="Times New Roman" pitchFamily="18" charset="0"/>
                <a:cs typeface="Times New Roman" pitchFamily="18" charset="0"/>
              </a:rPr>
              <a:t>слонової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>
                <a:latin typeface="Times New Roman" pitchFamily="18" charset="0"/>
                <a:cs typeface="Times New Roman" pitchFamily="18" charset="0"/>
              </a:rPr>
              <a:t>кістки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,</a:t>
            </a:r>
            <a:br>
              <a:rPr lang="ru-RU" sz="1600" dirty="0">
                <a:latin typeface="Times New Roman" pitchFamily="18" charset="0"/>
                <a:cs typeface="Times New Roman" pitchFamily="18" charset="0"/>
              </a:rPr>
            </a:br>
            <a:r>
              <a:rPr lang="ru-RU" sz="1600" dirty="0" err="1">
                <a:latin typeface="Times New Roman" pitchFamily="18" charset="0"/>
                <a:cs typeface="Times New Roman" pitchFamily="18" charset="0"/>
              </a:rPr>
              <a:t>настоюється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 на </a:t>
            </a:r>
            <a:r>
              <a:rPr lang="ru-RU" sz="1600" dirty="0" err="1">
                <a:latin typeface="Times New Roman" pitchFamily="18" charset="0"/>
                <a:cs typeface="Times New Roman" pitchFamily="18" charset="0"/>
              </a:rPr>
              <a:t>своєму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>
                <a:latin typeface="Times New Roman" pitchFamily="18" charset="0"/>
                <a:cs typeface="Times New Roman" pitchFamily="18" charset="0"/>
              </a:rPr>
              <a:t>горі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,</a:t>
            </a:r>
            <a:br>
              <a:rPr lang="ru-RU" sz="1600" dirty="0">
                <a:latin typeface="Times New Roman" pitchFamily="18" charset="0"/>
                <a:cs typeface="Times New Roman" pitchFamily="18" charset="0"/>
              </a:rPr>
            </a:b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не </a:t>
            </a:r>
            <a:r>
              <a:rPr lang="ru-RU" sz="1600" dirty="0" err="1">
                <a:latin typeface="Times New Roman" pitchFamily="18" charset="0"/>
                <a:cs typeface="Times New Roman" pitchFamily="18" charset="0"/>
              </a:rPr>
              <a:t>дочекавшись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>
                <a:latin typeface="Times New Roman" pitchFamily="18" charset="0"/>
                <a:cs typeface="Times New Roman" pitchFamily="18" charset="0"/>
              </a:rPr>
              <a:t>від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 тебе </a:t>
            </a:r>
            <a:r>
              <a:rPr lang="ru-RU" sz="1600" dirty="0" err="1">
                <a:latin typeface="Times New Roman" pitchFamily="18" charset="0"/>
                <a:cs typeface="Times New Roman" pitchFamily="18" charset="0"/>
              </a:rPr>
              <a:t>звістки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,</a:t>
            </a:r>
            <a:br>
              <a:rPr lang="ru-RU" sz="1600" dirty="0">
                <a:latin typeface="Times New Roman" pitchFamily="18" charset="0"/>
                <a:cs typeface="Times New Roman" pitchFamily="18" charset="0"/>
              </a:rPr>
            </a:br>
            <a:br>
              <a:rPr lang="ru-RU" sz="1600" dirty="0">
                <a:latin typeface="Times New Roman" pitchFamily="18" charset="0"/>
                <a:cs typeface="Times New Roman" pitchFamily="18" charset="0"/>
              </a:rPr>
            </a:b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кинула все, </a:t>
            </a:r>
            <a:r>
              <a:rPr lang="ru-RU" sz="1600" dirty="0" err="1">
                <a:latin typeface="Times New Roman" pitchFamily="18" charset="0"/>
                <a:cs typeface="Times New Roman" pitchFamily="18" charset="0"/>
              </a:rPr>
              <a:t>що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>
                <a:latin typeface="Times New Roman" pitchFamily="18" charset="0"/>
                <a:cs typeface="Times New Roman" pitchFamily="18" charset="0"/>
              </a:rPr>
              <a:t>тримала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>
                <a:latin typeface="Times New Roman" pitchFamily="18" charset="0"/>
                <a:cs typeface="Times New Roman" pitchFamily="18" charset="0"/>
              </a:rPr>
              <a:t>досі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,</a:t>
            </a:r>
            <a:br>
              <a:rPr lang="ru-RU" sz="1600" dirty="0">
                <a:latin typeface="Times New Roman" pitchFamily="18" charset="0"/>
                <a:cs typeface="Times New Roman" pitchFamily="18" charset="0"/>
              </a:rPr>
            </a:br>
            <a:r>
              <a:rPr lang="ru-RU" sz="1600" dirty="0" err="1">
                <a:latin typeface="Times New Roman" pitchFamily="18" charset="0"/>
                <a:cs typeface="Times New Roman" pitchFamily="18" charset="0"/>
              </a:rPr>
              <a:t>ховає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>
                <a:latin typeface="Times New Roman" pitchFamily="18" charset="0"/>
                <a:cs typeface="Times New Roman" pitchFamily="18" charset="0"/>
              </a:rPr>
              <a:t>дощі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>
                <a:latin typeface="Times New Roman" pitchFamily="18" charset="0"/>
                <a:cs typeface="Times New Roman" pitchFamily="18" charset="0"/>
              </a:rPr>
              <a:t>глибоко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 в </a:t>
            </a:r>
            <a:r>
              <a:rPr lang="ru-RU" sz="1600" dirty="0" err="1">
                <a:latin typeface="Times New Roman" pitchFamily="18" charset="0"/>
                <a:cs typeface="Times New Roman" pitchFamily="18" charset="0"/>
              </a:rPr>
              <a:t>тілі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.</a:t>
            </a:r>
            <a:br>
              <a:rPr lang="ru-RU" sz="1600" dirty="0">
                <a:latin typeface="Times New Roman" pitchFamily="18" charset="0"/>
                <a:cs typeface="Times New Roman" pitchFamily="18" charset="0"/>
              </a:rPr>
            </a:br>
            <a:r>
              <a:rPr lang="ru-RU" sz="1600" dirty="0" err="1">
                <a:latin typeface="Times New Roman" pitchFamily="18" charset="0"/>
                <a:cs typeface="Times New Roman" pitchFamily="18" charset="0"/>
              </a:rPr>
              <a:t>Чуєш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, за </a:t>
            </a:r>
            <a:r>
              <a:rPr lang="ru-RU" sz="1600" dirty="0" err="1">
                <a:latin typeface="Times New Roman" pitchFamily="18" charset="0"/>
                <a:cs typeface="Times New Roman" pitchFamily="18" charset="0"/>
              </a:rPr>
              <a:t>міддю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 в </a:t>
            </a:r>
            <a:r>
              <a:rPr lang="ru-RU" sz="1600" dirty="0" err="1">
                <a:latin typeface="Times New Roman" pitchFamily="18" charset="0"/>
                <a:cs typeface="Times New Roman" pitchFamily="18" charset="0"/>
              </a:rPr>
              <a:t>її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>
                <a:latin typeface="Times New Roman" pitchFamily="18" charset="0"/>
                <a:cs typeface="Times New Roman" pitchFamily="18" charset="0"/>
              </a:rPr>
              <a:t>волоссі</a:t>
            </a:r>
            <a:br>
              <a:rPr lang="ru-RU" sz="1600" dirty="0">
                <a:latin typeface="Times New Roman" pitchFamily="18" charset="0"/>
                <a:cs typeface="Times New Roman" pitchFamily="18" charset="0"/>
              </a:rPr>
            </a:br>
            <a:r>
              <a:rPr lang="ru-RU" sz="1600" dirty="0" err="1">
                <a:latin typeface="Times New Roman" pitchFamily="18" charset="0"/>
                <a:cs typeface="Times New Roman" pitchFamily="18" charset="0"/>
              </a:rPr>
              <a:t>плачуть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>
                <a:latin typeface="Times New Roman" pitchFamily="18" charset="0"/>
                <a:cs typeface="Times New Roman" pitchFamily="18" charset="0"/>
              </a:rPr>
              <a:t>риболовецькі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>
                <a:latin typeface="Times New Roman" pitchFamily="18" charset="0"/>
                <a:cs typeface="Times New Roman" pitchFamily="18" charset="0"/>
              </a:rPr>
              <a:t>артілі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?</a:t>
            </a:r>
            <a:br>
              <a:rPr lang="ru-RU" sz="1600" dirty="0">
                <a:latin typeface="Times New Roman" pitchFamily="18" charset="0"/>
                <a:cs typeface="Times New Roman" pitchFamily="18" charset="0"/>
              </a:rPr>
            </a:br>
            <a:br>
              <a:rPr lang="ru-RU" sz="1600" dirty="0">
                <a:latin typeface="Times New Roman" pitchFamily="18" charset="0"/>
                <a:cs typeface="Times New Roman" pitchFamily="18" charset="0"/>
              </a:rPr>
            </a:b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Тому </a:t>
            </a:r>
            <a:r>
              <a:rPr lang="ru-RU" sz="1600" dirty="0" err="1">
                <a:latin typeface="Times New Roman" pitchFamily="18" charset="0"/>
                <a:cs typeface="Times New Roman" pitchFamily="18" charset="0"/>
              </a:rPr>
              <a:t>пливи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>
                <a:latin typeface="Times New Roman" pitchFamily="18" charset="0"/>
                <a:cs typeface="Times New Roman" pitchFamily="18" charset="0"/>
              </a:rPr>
              <a:t>собі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>
                <a:latin typeface="Times New Roman" pitchFamily="18" charset="0"/>
                <a:cs typeface="Times New Roman" pitchFamily="18" charset="0"/>
              </a:rPr>
              <a:t>повз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 пороги,</a:t>
            </a:r>
            <a:br>
              <a:rPr lang="ru-RU" sz="1600" dirty="0">
                <a:latin typeface="Times New Roman" pitchFamily="18" charset="0"/>
                <a:cs typeface="Times New Roman" pitchFamily="18" charset="0"/>
              </a:rPr>
            </a:br>
            <a:r>
              <a:rPr lang="ru-RU" sz="1600" dirty="0" err="1">
                <a:latin typeface="Times New Roman" pitchFamily="18" charset="0"/>
                <a:cs typeface="Times New Roman" pitchFamily="18" charset="0"/>
              </a:rPr>
              <a:t>повз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>
                <a:latin typeface="Times New Roman" pitchFamily="18" charset="0"/>
                <a:cs typeface="Times New Roman" pitchFamily="18" charset="0"/>
              </a:rPr>
              <a:t>мерехкі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>
                <a:latin typeface="Times New Roman" pitchFamily="18" charset="0"/>
                <a:cs typeface="Times New Roman" pitchFamily="18" charset="0"/>
              </a:rPr>
              <a:t>електричні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>
                <a:latin typeface="Times New Roman" pitchFamily="18" charset="0"/>
                <a:cs typeface="Times New Roman" pitchFamily="18" charset="0"/>
              </a:rPr>
              <a:t>турбіни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,</a:t>
            </a:r>
            <a:br>
              <a:rPr lang="ru-RU" sz="1600" dirty="0">
                <a:latin typeface="Times New Roman" pitchFamily="18" charset="0"/>
                <a:cs typeface="Times New Roman" pitchFamily="18" charset="0"/>
              </a:rPr>
            </a:br>
            <a:r>
              <a:rPr lang="ru-RU" sz="1600" dirty="0" err="1">
                <a:latin typeface="Times New Roman" pitchFamily="18" charset="0"/>
                <a:cs typeface="Times New Roman" pitchFamily="18" charset="0"/>
              </a:rPr>
              <a:t>подалі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>
                <a:latin typeface="Times New Roman" pitchFamily="18" charset="0"/>
                <a:cs typeface="Times New Roman" pitchFamily="18" charset="0"/>
              </a:rPr>
              <a:t>від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>
                <a:latin typeface="Times New Roman" pitchFamily="18" charset="0"/>
                <a:cs typeface="Times New Roman" pitchFamily="18" charset="0"/>
              </a:rPr>
              <a:t>своєї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>
                <a:latin typeface="Times New Roman" pitchFamily="18" charset="0"/>
                <a:cs typeface="Times New Roman" pitchFamily="18" charset="0"/>
              </a:rPr>
              <a:t>тривоги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,</a:t>
            </a:r>
            <a:br>
              <a:rPr lang="ru-RU" sz="1600" dirty="0">
                <a:latin typeface="Times New Roman" pitchFamily="18" charset="0"/>
                <a:cs typeface="Times New Roman" pitchFamily="18" charset="0"/>
              </a:rPr>
            </a:br>
            <a:r>
              <a:rPr lang="ru-RU" sz="1600" dirty="0" err="1">
                <a:latin typeface="Times New Roman" pitchFamily="18" charset="0"/>
                <a:cs typeface="Times New Roman" pitchFamily="18" charset="0"/>
              </a:rPr>
              <a:t>подалі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>
                <a:latin typeface="Times New Roman" pitchFamily="18" charset="0"/>
                <a:cs typeface="Times New Roman" pitchFamily="18" charset="0"/>
              </a:rPr>
              <a:t>від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>
                <a:latin typeface="Times New Roman" pitchFamily="18" charset="0"/>
                <a:cs typeface="Times New Roman" pitchFamily="18" charset="0"/>
              </a:rPr>
              <a:t>цієї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>
                <a:latin typeface="Times New Roman" pitchFamily="18" charset="0"/>
                <a:cs typeface="Times New Roman" pitchFamily="18" charset="0"/>
              </a:rPr>
              <a:t>країни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.</a:t>
            </a:r>
            <a:br>
              <a:rPr lang="ru-RU" sz="1600" dirty="0">
                <a:latin typeface="Times New Roman" pitchFamily="18" charset="0"/>
                <a:cs typeface="Times New Roman" pitchFamily="18" charset="0"/>
              </a:rPr>
            </a:br>
            <a:br>
              <a:rPr lang="ru-RU" sz="1600" dirty="0">
                <a:latin typeface="Times New Roman" pitchFamily="18" charset="0"/>
                <a:cs typeface="Times New Roman" pitchFamily="18" charset="0"/>
              </a:rPr>
            </a:b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На </a:t>
            </a:r>
            <a:r>
              <a:rPr lang="ru-RU" sz="1600" dirty="0" err="1">
                <a:latin typeface="Times New Roman" pitchFamily="18" charset="0"/>
                <a:cs typeface="Times New Roman" pitchFamily="18" charset="0"/>
              </a:rPr>
              <a:t>золоті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>
                <a:latin typeface="Times New Roman" pitchFamily="18" charset="0"/>
                <a:cs typeface="Times New Roman" pitchFamily="18" charset="0"/>
              </a:rPr>
              <a:t>вогні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>
                <a:latin typeface="Times New Roman" pitchFamily="18" charset="0"/>
                <a:cs typeface="Times New Roman" pitchFamily="18" charset="0"/>
              </a:rPr>
              <a:t>малярії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,</a:t>
            </a:r>
            <a:br>
              <a:rPr lang="ru-RU" sz="1600" dirty="0">
                <a:latin typeface="Times New Roman" pitchFamily="18" charset="0"/>
                <a:cs typeface="Times New Roman" pitchFamily="18" charset="0"/>
              </a:rPr>
            </a:br>
            <a:r>
              <a:rPr lang="ru-RU" sz="1600" dirty="0" err="1">
                <a:latin typeface="Times New Roman" pitchFamily="18" charset="0"/>
                <a:cs typeface="Times New Roman" pitchFamily="18" charset="0"/>
              </a:rPr>
              <a:t>на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>
                <a:latin typeface="Times New Roman" pitchFamily="18" charset="0"/>
                <a:cs typeface="Times New Roman" pitchFamily="18" charset="0"/>
              </a:rPr>
              <a:t>стомлений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 голос </a:t>
            </a:r>
            <a:r>
              <a:rPr lang="ru-RU" sz="1600" dirty="0" err="1">
                <a:latin typeface="Times New Roman" pitchFamily="18" charset="0"/>
                <a:cs typeface="Times New Roman" pitchFamily="18" charset="0"/>
              </a:rPr>
              <a:t>діви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>
                <a:latin typeface="Times New Roman" pitchFamily="18" charset="0"/>
                <a:cs typeface="Times New Roman" pitchFamily="18" charset="0"/>
              </a:rPr>
              <a:t>Марії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,</a:t>
            </a:r>
            <a:br>
              <a:rPr lang="ru-RU" sz="1600" dirty="0">
                <a:latin typeface="Times New Roman" pitchFamily="18" charset="0"/>
                <a:cs typeface="Times New Roman" pitchFamily="18" charset="0"/>
              </a:rPr>
            </a:b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на </a:t>
            </a:r>
            <a:r>
              <a:rPr lang="ru-RU" sz="1600" dirty="0" err="1">
                <a:latin typeface="Times New Roman" pitchFamily="18" charset="0"/>
                <a:cs typeface="Times New Roman" pitchFamily="18" charset="0"/>
              </a:rPr>
              <a:t>обважнілі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>
                <a:latin typeface="Times New Roman" pitchFamily="18" charset="0"/>
                <a:cs typeface="Times New Roman" pitchFamily="18" charset="0"/>
              </a:rPr>
              <a:t>одеські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>
                <a:latin typeface="Times New Roman" pitchFamily="18" charset="0"/>
                <a:cs typeface="Times New Roman" pitchFamily="18" charset="0"/>
              </a:rPr>
              <a:t>тумани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,</a:t>
            </a:r>
            <a:br>
              <a:rPr lang="ru-RU" sz="1600" dirty="0">
                <a:latin typeface="Times New Roman" pitchFamily="18" charset="0"/>
                <a:cs typeface="Times New Roman" pitchFamily="18" charset="0"/>
              </a:rPr>
            </a:br>
            <a:r>
              <a:rPr lang="ru-RU" sz="1600" dirty="0" err="1">
                <a:latin typeface="Times New Roman" pitchFamily="18" charset="0"/>
                <a:cs typeface="Times New Roman" pitchFamily="18" charset="0"/>
              </a:rPr>
              <a:t>на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>
                <a:latin typeface="Times New Roman" pitchFamily="18" charset="0"/>
                <a:cs typeface="Times New Roman" pitchFamily="18" charset="0"/>
              </a:rPr>
              <a:t>теплі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>
                <a:latin typeface="Times New Roman" pitchFamily="18" charset="0"/>
                <a:cs typeface="Times New Roman" pitchFamily="18" charset="0"/>
              </a:rPr>
              <a:t>від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 мулу </a:t>
            </a:r>
            <a:r>
              <a:rPr lang="ru-RU" sz="1600" dirty="0" err="1">
                <a:latin typeface="Times New Roman" pitchFamily="18" charset="0"/>
                <a:cs typeface="Times New Roman" pitchFamily="18" charset="0"/>
              </a:rPr>
              <a:t>і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 жиру </a:t>
            </a:r>
            <a:r>
              <a:rPr lang="ru-RU" sz="1600" dirty="0" err="1">
                <a:latin typeface="Times New Roman" pitchFamily="18" charset="0"/>
                <a:cs typeface="Times New Roman" pitchFamily="18" charset="0"/>
              </a:rPr>
              <a:t>лимани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.</a:t>
            </a:r>
            <a:br>
              <a:rPr lang="ru-RU" sz="1600" dirty="0">
                <a:latin typeface="Times New Roman" pitchFamily="18" charset="0"/>
                <a:cs typeface="Times New Roman" pitchFamily="18" charset="0"/>
              </a:rPr>
            </a:br>
            <a:br>
              <a:rPr lang="ru-RU" sz="1600" dirty="0">
                <a:latin typeface="Times New Roman" pitchFamily="18" charset="0"/>
                <a:cs typeface="Times New Roman" pitchFamily="18" charset="0"/>
              </a:rPr>
            </a:b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На </a:t>
            </a:r>
            <a:r>
              <a:rPr lang="ru-RU" sz="1600" dirty="0" err="1">
                <a:latin typeface="Times New Roman" pitchFamily="18" charset="0"/>
                <a:cs typeface="Times New Roman" pitchFamily="18" charset="0"/>
              </a:rPr>
              <a:t>скумбрії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 плавники </a:t>
            </a:r>
            <a:r>
              <a:rPr lang="ru-RU" sz="1600" dirty="0" err="1">
                <a:latin typeface="Times New Roman" pitchFamily="18" charset="0"/>
                <a:cs typeface="Times New Roman" pitchFamily="18" charset="0"/>
              </a:rPr>
              <a:t>пурпурові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,</a:t>
            </a:r>
            <a:br>
              <a:rPr lang="ru-RU" sz="1600" dirty="0">
                <a:latin typeface="Times New Roman" pitchFamily="18" charset="0"/>
                <a:cs typeface="Times New Roman" pitchFamily="18" charset="0"/>
              </a:rPr>
            </a:b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на </a:t>
            </a:r>
            <a:r>
              <a:rPr lang="ru-RU" sz="1600" dirty="0" err="1">
                <a:latin typeface="Times New Roman" pitchFamily="18" charset="0"/>
                <a:cs typeface="Times New Roman" pitchFamily="18" charset="0"/>
              </a:rPr>
              <a:t>рвані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 потоки </a:t>
            </a:r>
            <a:r>
              <a:rPr lang="ru-RU" sz="1600" dirty="0" err="1">
                <a:latin typeface="Times New Roman" pitchFamily="18" charset="0"/>
                <a:cs typeface="Times New Roman" pitchFamily="18" charset="0"/>
              </a:rPr>
              <a:t>нічного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>
                <a:latin typeface="Times New Roman" pitchFamily="18" charset="0"/>
                <a:cs typeface="Times New Roman" pitchFamily="18" charset="0"/>
              </a:rPr>
              <a:t>вітру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,</a:t>
            </a:r>
            <a:br>
              <a:rPr lang="ru-RU" sz="1600" dirty="0">
                <a:latin typeface="Times New Roman" pitchFamily="18" charset="0"/>
                <a:cs typeface="Times New Roman" pitchFamily="18" charset="0"/>
              </a:rPr>
            </a:b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на </a:t>
            </a:r>
            <a:r>
              <a:rPr lang="ru-RU" sz="1600" dirty="0" err="1">
                <a:latin typeface="Times New Roman" pitchFamily="18" charset="0"/>
                <a:cs typeface="Times New Roman" pitchFamily="18" charset="0"/>
              </a:rPr>
              <a:t>вірну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 смерть</a:t>
            </a:r>
            <a:br>
              <a:rPr lang="ru-RU" sz="1600" dirty="0">
                <a:latin typeface="Times New Roman" pitchFamily="18" charset="0"/>
                <a:cs typeface="Times New Roman" pitchFamily="18" charset="0"/>
              </a:rPr>
            </a:br>
            <a:r>
              <a:rPr lang="ru-RU" sz="1600" dirty="0" err="1">
                <a:latin typeface="Times New Roman" pitchFamily="18" charset="0"/>
                <a:cs typeface="Times New Roman" pitchFamily="18" charset="0"/>
              </a:rPr>
              <a:t>від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>
                <a:latin typeface="Times New Roman" pitchFamily="18" charset="0"/>
                <a:cs typeface="Times New Roman" pitchFamily="18" charset="0"/>
              </a:rPr>
              <a:t>чорної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>
                <a:latin typeface="Times New Roman" pitchFamily="18" charset="0"/>
                <a:cs typeface="Times New Roman" pitchFamily="18" charset="0"/>
              </a:rPr>
              <a:t>крові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,</a:t>
            </a:r>
            <a:br>
              <a:rPr lang="ru-RU" sz="1600" dirty="0">
                <a:latin typeface="Times New Roman" pitchFamily="18" charset="0"/>
                <a:cs typeface="Times New Roman" pitchFamily="18" charset="0"/>
              </a:rPr>
            </a:br>
            <a:r>
              <a:rPr lang="ru-RU" sz="1600" dirty="0" err="1">
                <a:latin typeface="Times New Roman" pitchFamily="18" charset="0"/>
                <a:cs typeface="Times New Roman" pitchFamily="18" charset="0"/>
              </a:rPr>
              <a:t>чорної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>
                <a:latin typeface="Times New Roman" pitchFamily="18" charset="0"/>
                <a:cs typeface="Times New Roman" pitchFamily="18" charset="0"/>
              </a:rPr>
              <a:t>крові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,</a:t>
            </a:r>
            <a:br>
              <a:rPr lang="ru-RU" sz="1600" dirty="0">
                <a:latin typeface="Times New Roman" pitchFamily="18" charset="0"/>
                <a:cs typeface="Times New Roman" pitchFamily="18" charset="0"/>
              </a:rPr>
            </a:br>
            <a:r>
              <a:rPr lang="ru-RU" sz="1600" dirty="0" err="1">
                <a:latin typeface="Times New Roman" pitchFamily="18" charset="0"/>
                <a:cs typeface="Times New Roman" pitchFamily="18" charset="0"/>
              </a:rPr>
              <a:t>технічного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 спирту.</a:t>
            </a:r>
            <a:br>
              <a:rPr lang="ru-RU" sz="1600" dirty="0">
                <a:latin typeface="Times New Roman" pitchFamily="18" charset="0"/>
                <a:cs typeface="Times New Roman" pitchFamily="18" charset="0"/>
              </a:rPr>
            </a:br>
            <a:br>
              <a:rPr lang="ru-RU" sz="1600" dirty="0">
                <a:latin typeface="Times New Roman" pitchFamily="18" charset="0"/>
                <a:cs typeface="Times New Roman" pitchFamily="18" charset="0"/>
              </a:rPr>
            </a:br>
            <a:r>
              <a:rPr lang="ru-RU" sz="1600" dirty="0" err="1">
                <a:latin typeface="Times New Roman" pitchFamily="18" charset="0"/>
                <a:cs typeface="Times New Roman" pitchFamily="18" charset="0"/>
              </a:rPr>
              <a:t>Тоді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>
                <a:latin typeface="Times New Roman" pitchFamily="18" charset="0"/>
                <a:cs typeface="Times New Roman" pitchFamily="18" charset="0"/>
              </a:rPr>
              <a:t>проситимеш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>
                <a:latin typeface="Times New Roman" pitchFamily="18" charset="0"/>
                <a:cs typeface="Times New Roman" pitchFamily="18" charset="0"/>
              </a:rPr>
              <a:t>трохи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 ласки,</a:t>
            </a:r>
            <a:br>
              <a:rPr lang="ru-RU" sz="1600" dirty="0">
                <a:latin typeface="Times New Roman" pitchFamily="18" charset="0"/>
                <a:cs typeface="Times New Roman" pitchFamily="18" charset="0"/>
              </a:rPr>
            </a:br>
            <a:r>
              <a:rPr lang="ru-RU" sz="1600" dirty="0" err="1">
                <a:latin typeface="Times New Roman" pitchFamily="18" charset="0"/>
                <a:cs typeface="Times New Roman" pitchFamily="18" charset="0"/>
              </a:rPr>
              <a:t>щоби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>
                <a:latin typeface="Times New Roman" pitchFamily="18" charset="0"/>
                <a:cs typeface="Times New Roman" pitchFamily="18" charset="0"/>
              </a:rPr>
              <a:t>було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 не </a:t>
            </a:r>
            <a:r>
              <a:rPr lang="ru-RU" sz="1600" dirty="0" err="1">
                <a:latin typeface="Times New Roman" pitchFamily="18" charset="0"/>
                <a:cs typeface="Times New Roman" pitchFamily="18" charset="0"/>
              </a:rPr>
              <a:t>надто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>
                <a:latin typeface="Times New Roman" pitchFamily="18" charset="0"/>
                <a:cs typeface="Times New Roman" pitchFamily="18" charset="0"/>
              </a:rPr>
              <a:t>жорстоко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,</a:t>
            </a:r>
            <a:br>
              <a:rPr lang="ru-RU" sz="1600" dirty="0">
                <a:latin typeface="Times New Roman" pitchFamily="18" charset="0"/>
                <a:cs typeface="Times New Roman" pitchFamily="18" charset="0"/>
              </a:rPr>
            </a:br>
            <a:r>
              <a:rPr lang="ru-RU" sz="1600" dirty="0" err="1">
                <a:latin typeface="Times New Roman" pitchFamily="18" charset="0"/>
                <a:cs typeface="Times New Roman" pitchFamily="18" charset="0"/>
              </a:rPr>
              <a:t>щоб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>
                <a:latin typeface="Times New Roman" pitchFamily="18" charset="0"/>
                <a:cs typeface="Times New Roman" pitchFamily="18" charset="0"/>
              </a:rPr>
              <a:t>не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>
                <a:latin typeface="Times New Roman" pitchFamily="18" charset="0"/>
                <a:cs typeface="Times New Roman" pitchFamily="18" charset="0"/>
              </a:rPr>
              <a:t>забули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>
                <a:latin typeface="Times New Roman" pitchFamily="18" charset="0"/>
                <a:cs typeface="Times New Roman" pitchFamily="18" charset="0"/>
              </a:rPr>
              <a:t>тобі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>
                <a:latin typeface="Times New Roman" pitchFamily="18" charset="0"/>
                <a:cs typeface="Times New Roman" pitchFamily="18" charset="0"/>
              </a:rPr>
              <a:t>покласти</a:t>
            </a:r>
            <a:br>
              <a:rPr lang="ru-RU" sz="1600" dirty="0">
                <a:latin typeface="Times New Roman" pitchFamily="18" charset="0"/>
                <a:cs typeface="Times New Roman" pitchFamily="18" charset="0"/>
              </a:rPr>
            </a:b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по </a:t>
            </a:r>
            <a:r>
              <a:rPr lang="ru-RU" sz="1600" dirty="0" err="1">
                <a:latin typeface="Times New Roman" pitchFamily="18" charset="0"/>
                <a:cs typeface="Times New Roman" pitchFamily="18" charset="0"/>
              </a:rPr>
              <a:t>срібній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>
                <a:latin typeface="Times New Roman" pitchFamily="18" charset="0"/>
                <a:cs typeface="Times New Roman" pitchFamily="18" charset="0"/>
              </a:rPr>
              <a:t>монеті</a:t>
            </a:r>
            <a:br>
              <a:rPr lang="ru-RU" sz="1600" dirty="0">
                <a:latin typeface="Times New Roman" pitchFamily="18" charset="0"/>
                <a:cs typeface="Times New Roman" pitchFamily="18" charset="0"/>
              </a:rPr>
            </a:b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на </a:t>
            </a:r>
            <a:r>
              <a:rPr lang="ru-RU" sz="1600" dirty="0" err="1">
                <a:latin typeface="Times New Roman" pitchFamily="18" charset="0"/>
                <a:cs typeface="Times New Roman" pitchFamily="18" charset="0"/>
              </a:rPr>
              <a:t>кожне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 око.</a:t>
            </a:r>
            <a:br>
              <a:rPr lang="ru-RU" sz="1600" dirty="0">
                <a:latin typeface="Times New Roman" pitchFamily="18" charset="0"/>
                <a:cs typeface="Times New Roman" pitchFamily="18" charset="0"/>
              </a:rPr>
            </a:br>
            <a:br>
              <a:rPr lang="ru-RU" sz="1600" dirty="0">
                <a:latin typeface="Times New Roman" pitchFamily="18" charset="0"/>
                <a:cs typeface="Times New Roman" pitchFamily="18" charset="0"/>
              </a:rPr>
            </a:br>
            <a:r>
              <a:rPr lang="ru-RU" sz="1600" dirty="0" err="1">
                <a:latin typeface="Times New Roman" pitchFamily="18" charset="0"/>
                <a:cs typeface="Times New Roman" pitchFamily="18" charset="0"/>
              </a:rPr>
              <a:t>Потім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>
                <a:latin typeface="Times New Roman" pitchFamily="18" charset="0"/>
                <a:cs typeface="Times New Roman" pitchFamily="18" charset="0"/>
              </a:rPr>
              <a:t>пітьма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>
                <a:latin typeface="Times New Roman" pitchFamily="18" charset="0"/>
                <a:cs typeface="Times New Roman" pitchFamily="18" charset="0"/>
              </a:rPr>
              <a:t>набіжить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>
                <a:latin typeface="Times New Roman" pitchFamily="18" charset="0"/>
                <a:cs typeface="Times New Roman" pitchFamily="18" charset="0"/>
              </a:rPr>
              <a:t>звідусюди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.</a:t>
            </a:r>
            <a:br>
              <a:rPr lang="ru-RU" sz="1600" dirty="0">
                <a:latin typeface="Times New Roman" pitchFamily="18" charset="0"/>
                <a:cs typeface="Times New Roman" pitchFamily="18" charset="0"/>
              </a:rPr>
            </a:br>
            <a:r>
              <a:rPr lang="ru-RU" sz="1600" dirty="0" err="1">
                <a:latin typeface="Times New Roman" pitchFamily="18" charset="0"/>
                <a:cs typeface="Times New Roman" pitchFamily="18" charset="0"/>
              </a:rPr>
              <a:t>Потім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>
                <a:latin typeface="Times New Roman" pitchFamily="18" charset="0"/>
                <a:cs typeface="Times New Roman" pitchFamily="18" charset="0"/>
              </a:rPr>
              <a:t>зірки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>
                <a:latin typeface="Times New Roman" pitchFamily="18" charset="0"/>
                <a:cs typeface="Times New Roman" pitchFamily="18" charset="0"/>
              </a:rPr>
              <a:t>перестануть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>
                <a:latin typeface="Times New Roman" pitchFamily="18" charset="0"/>
                <a:cs typeface="Times New Roman" pitchFamily="18" charset="0"/>
              </a:rPr>
              <a:t>снитись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.</a:t>
            </a:r>
            <a:br>
              <a:rPr lang="ru-RU" sz="1600" dirty="0">
                <a:latin typeface="Times New Roman" pitchFamily="18" charset="0"/>
                <a:cs typeface="Times New Roman" pitchFamily="18" charset="0"/>
              </a:rPr>
            </a:b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А </a:t>
            </a:r>
            <a:r>
              <a:rPr lang="ru-RU" sz="1600" dirty="0" err="1">
                <a:latin typeface="Times New Roman" pitchFamily="18" charset="0"/>
                <a:cs typeface="Times New Roman" pitchFamily="18" charset="0"/>
              </a:rPr>
              <a:t>потім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>
                <a:latin typeface="Times New Roman" pitchFamily="18" charset="0"/>
                <a:cs typeface="Times New Roman" pitchFamily="18" charset="0"/>
              </a:rPr>
              <a:t>і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>
                <a:latin typeface="Times New Roman" pitchFamily="18" charset="0"/>
                <a:cs typeface="Times New Roman" pitchFamily="18" charset="0"/>
              </a:rPr>
              <a:t>серце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>
                <a:latin typeface="Times New Roman" pitchFamily="18" charset="0"/>
                <a:cs typeface="Times New Roman" pitchFamily="18" charset="0"/>
              </a:rPr>
              <a:t>змушене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 буде</a:t>
            </a:r>
            <a:br>
              <a:rPr lang="ru-RU" sz="1600" dirty="0">
                <a:latin typeface="Times New Roman" pitchFamily="18" charset="0"/>
                <a:cs typeface="Times New Roman" pitchFamily="18" charset="0"/>
              </a:rPr>
            </a:br>
            <a:r>
              <a:rPr lang="ru-RU" sz="1600" dirty="0" err="1">
                <a:latin typeface="Times New Roman" pitchFamily="18" charset="0"/>
                <a:cs typeface="Times New Roman" pitchFamily="18" charset="0"/>
              </a:rPr>
              <a:t>спинитись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.</a:t>
            </a:r>
          </a:p>
        </p:txBody>
      </p:sp>
      <p:pic>
        <p:nvPicPr>
          <p:cNvPr id="4" name="Рисунок 3" descr="Foto-Olega-SHramka-620x465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" y="0"/>
            <a:ext cx="2428859" cy="1821644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1" y="2071678"/>
            <a:ext cx="3071802" cy="132343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4000" b="1" cap="none" spc="0" dirty="0" err="1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Сергій</a:t>
            </a:r>
            <a:r>
              <a:rPr lang="ru-RU" sz="4000" b="1" cap="none" spc="0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4000" b="1" cap="none" spc="0" dirty="0" err="1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Жадан</a:t>
            </a:r>
            <a:endParaRPr lang="ru-RU" sz="4000" b="1" cap="none" spc="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0" y="3429000"/>
            <a:ext cx="3002938" cy="156966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r>
              <a:rPr lang="ru-RU" sz="4800" b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latin typeface="Times New Roman" pitchFamily="18" charset="0"/>
                <a:cs typeface="Times New Roman" pitchFamily="18" charset="0"/>
              </a:rPr>
              <a:t>«Смерть </a:t>
            </a:r>
          </a:p>
          <a:p>
            <a:pPr algn="ctr"/>
            <a:r>
              <a:rPr lang="ru-RU" sz="4800" b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latin typeface="Times New Roman" pitchFamily="18" charset="0"/>
                <a:cs typeface="Times New Roman" pitchFamily="18" charset="0"/>
              </a:rPr>
              <a:t>   моряка»</a:t>
            </a:r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 descr="1600222582_23-p-goluboi-fon-dlya-saita-2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Прямоугольник 1"/>
          <p:cNvSpPr/>
          <p:nvPr/>
        </p:nvSpPr>
        <p:spPr>
          <a:xfrm>
            <a:off x="214282" y="0"/>
            <a:ext cx="9144000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/>
              <a:t>«Смерть моряка </a:t>
            </a:r>
            <a:r>
              <a:rPr lang="ru-RU" dirty="0" err="1"/>
              <a:t>річкового</a:t>
            </a:r>
            <a:r>
              <a:rPr lang="ru-RU" dirty="0"/>
              <a:t> флоту» </a:t>
            </a:r>
            <a:r>
              <a:rPr lang="ru-RU" dirty="0" err="1"/>
              <a:t>аналіз</a:t>
            </a:r>
            <a:r>
              <a:rPr lang="ru-RU" dirty="0"/>
              <a:t> </a:t>
            </a:r>
            <a:r>
              <a:rPr lang="ru-RU" dirty="0" err="1"/>
              <a:t>твору</a:t>
            </a:r>
            <a:endParaRPr lang="ru-RU" dirty="0"/>
          </a:p>
          <a:p>
            <a:r>
              <a:rPr lang="ru-RU" dirty="0"/>
              <a:t>Автор: </a:t>
            </a:r>
            <a:r>
              <a:rPr lang="ru-RU" dirty="0" err="1"/>
              <a:t>Сергій</a:t>
            </a:r>
            <a:r>
              <a:rPr lang="ru-RU" dirty="0"/>
              <a:t> </a:t>
            </a:r>
            <a:r>
              <a:rPr lang="ru-RU" dirty="0" err="1"/>
              <a:t>Жадан.Жанр</a:t>
            </a:r>
            <a:r>
              <a:rPr lang="ru-RU" dirty="0"/>
              <a:t>: </a:t>
            </a:r>
            <a:r>
              <a:rPr lang="ru-RU" dirty="0" err="1"/>
              <a:t>інтимна</a:t>
            </a:r>
            <a:r>
              <a:rPr lang="ru-RU" dirty="0"/>
              <a:t> </a:t>
            </a:r>
            <a:r>
              <a:rPr lang="ru-RU" dirty="0" err="1"/>
              <a:t>лірика</a:t>
            </a:r>
            <a:r>
              <a:rPr lang="ru-RU" dirty="0"/>
              <a:t>. </a:t>
            </a:r>
          </a:p>
          <a:p>
            <a:r>
              <a:rPr lang="ru-RU" dirty="0"/>
              <a:t>Тема </a:t>
            </a:r>
            <a:r>
              <a:rPr lang="ru-RU" dirty="0" err="1"/>
              <a:t>твору</a:t>
            </a:r>
            <a:r>
              <a:rPr lang="ru-RU" dirty="0"/>
              <a:t>: </a:t>
            </a:r>
            <a:r>
              <a:rPr lang="ru-RU" dirty="0" err="1"/>
              <a:t>зображення</a:t>
            </a:r>
            <a:r>
              <a:rPr lang="ru-RU" dirty="0"/>
              <a:t> </a:t>
            </a:r>
            <a:r>
              <a:rPr lang="ru-RU" dirty="0" err="1"/>
              <a:t>смерті</a:t>
            </a:r>
            <a:r>
              <a:rPr lang="ru-RU" dirty="0"/>
              <a:t> моряка </a:t>
            </a:r>
            <a:r>
              <a:rPr lang="ru-RU" dirty="0" err="1"/>
              <a:t>річкового</a:t>
            </a:r>
            <a:r>
              <a:rPr lang="ru-RU" dirty="0"/>
              <a:t> флоту далеко </a:t>
            </a:r>
            <a:r>
              <a:rPr lang="ru-RU" dirty="0" err="1"/>
              <a:t>від</a:t>
            </a:r>
            <a:r>
              <a:rPr lang="ru-RU" dirty="0"/>
              <a:t> </a:t>
            </a:r>
            <a:r>
              <a:rPr lang="ru-RU" dirty="0" err="1"/>
              <a:t>свого</a:t>
            </a:r>
            <a:r>
              <a:rPr lang="ru-RU" dirty="0"/>
              <a:t> дому.</a:t>
            </a:r>
          </a:p>
          <a:p>
            <a:r>
              <a:rPr lang="ru-RU" dirty="0" err="1"/>
              <a:t>Ідея</a:t>
            </a:r>
            <a:r>
              <a:rPr lang="ru-RU" dirty="0"/>
              <a:t>: </a:t>
            </a:r>
            <a:r>
              <a:rPr lang="ru-RU" dirty="0" err="1"/>
              <a:t>показати</a:t>
            </a:r>
            <a:r>
              <a:rPr lang="ru-RU" dirty="0"/>
              <a:t> </a:t>
            </a:r>
            <a:r>
              <a:rPr lang="ru-RU" dirty="0" err="1"/>
              <a:t>нелегку</a:t>
            </a:r>
            <a:r>
              <a:rPr lang="ru-RU" dirty="0"/>
              <a:t> долю моряка, </a:t>
            </a:r>
            <a:r>
              <a:rPr lang="ru-RU" dirty="0" err="1"/>
              <a:t>який</a:t>
            </a:r>
            <a:r>
              <a:rPr lang="ru-RU" dirty="0"/>
              <a:t>, покинувши </a:t>
            </a:r>
            <a:r>
              <a:rPr lang="ru-RU" dirty="0" err="1"/>
              <a:t>рідну</a:t>
            </a:r>
            <a:r>
              <a:rPr lang="ru-RU" dirty="0"/>
              <a:t> землю, </a:t>
            </a:r>
            <a:r>
              <a:rPr lang="ru-RU" dirty="0" err="1"/>
              <a:t>приречений</a:t>
            </a:r>
            <a:r>
              <a:rPr lang="ru-RU" dirty="0"/>
              <a:t> на смерть </a:t>
            </a:r>
            <a:r>
              <a:rPr lang="ru-RU" dirty="0" err="1"/>
              <a:t>вдалині</a:t>
            </a:r>
            <a:r>
              <a:rPr lang="ru-RU" dirty="0"/>
              <a:t> </a:t>
            </a:r>
            <a:r>
              <a:rPr lang="ru-RU" dirty="0" err="1"/>
              <a:t>від</a:t>
            </a:r>
            <a:r>
              <a:rPr lang="ru-RU" dirty="0"/>
              <a:t> дому. </a:t>
            </a:r>
          </a:p>
          <a:p>
            <a:r>
              <a:rPr lang="ru-RU" dirty="0" err="1"/>
              <a:t>Основна</a:t>
            </a:r>
            <a:r>
              <a:rPr lang="ru-RU" dirty="0"/>
              <a:t> думка: моряк, </a:t>
            </a:r>
            <a:r>
              <a:rPr lang="ru-RU" dirty="0" err="1"/>
              <a:t>обравши</a:t>
            </a:r>
            <a:r>
              <a:rPr lang="ru-RU" dirty="0"/>
              <a:t> </a:t>
            </a:r>
            <a:r>
              <a:rPr lang="ru-RU" dirty="0" err="1"/>
              <a:t>своїм</a:t>
            </a:r>
            <a:r>
              <a:rPr lang="ru-RU" dirty="0"/>
              <a:t> шляхом </a:t>
            </a:r>
            <a:r>
              <a:rPr lang="ru-RU" dirty="0" err="1"/>
              <a:t>далеку</a:t>
            </a:r>
            <a:r>
              <a:rPr lang="ru-RU" dirty="0"/>
              <a:t> дорогу, таким чином </a:t>
            </a:r>
            <a:r>
              <a:rPr lang="ru-RU" dirty="0" err="1"/>
              <a:t>відрікається</a:t>
            </a:r>
            <a:r>
              <a:rPr lang="ru-RU" dirty="0"/>
              <a:t> </a:t>
            </a:r>
            <a:r>
              <a:rPr lang="ru-RU" dirty="0" err="1"/>
              <a:t>від</a:t>
            </a:r>
            <a:r>
              <a:rPr lang="ru-RU" dirty="0"/>
              <a:t> </a:t>
            </a:r>
            <a:r>
              <a:rPr lang="ru-RU" dirty="0" err="1"/>
              <a:t>свого</a:t>
            </a:r>
            <a:r>
              <a:rPr lang="ru-RU" dirty="0"/>
              <a:t> дому.</a:t>
            </a:r>
          </a:p>
          <a:p>
            <a:r>
              <a:rPr lang="ru-RU" dirty="0" err="1"/>
              <a:t>Римування</a:t>
            </a:r>
            <a:r>
              <a:rPr lang="ru-RU" dirty="0"/>
              <a:t>: </a:t>
            </a:r>
            <a:r>
              <a:rPr lang="ru-RU" dirty="0" err="1"/>
              <a:t>перехресне</a:t>
            </a:r>
            <a:r>
              <a:rPr lang="ru-RU" dirty="0"/>
              <a:t>.</a:t>
            </a:r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 descr="1600222582_23-p-goluboi-fon-dlya-saita-2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Прямоугольник 1"/>
          <p:cNvSpPr/>
          <p:nvPr/>
        </p:nvSpPr>
        <p:spPr>
          <a:xfrm>
            <a:off x="0" y="214290"/>
            <a:ext cx="9144000" cy="57554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i="1" dirty="0" err="1">
                <a:latin typeface="Times New Roman" pitchFamily="18" charset="0"/>
                <a:cs typeface="Times New Roman" pitchFamily="18" charset="0"/>
              </a:rPr>
              <a:t>Художні</a:t>
            </a:r>
            <a:r>
              <a:rPr lang="ru-RU" sz="2400" b="1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b="1" i="1" dirty="0" err="1">
                <a:latin typeface="Times New Roman" pitchFamily="18" charset="0"/>
                <a:cs typeface="Times New Roman" pitchFamily="18" charset="0"/>
              </a:rPr>
              <a:t>засоби</a:t>
            </a:r>
            <a:r>
              <a:rPr lang="ru-RU" sz="2400" b="1" i="1" dirty="0">
                <a:latin typeface="Times New Roman" pitchFamily="18" charset="0"/>
                <a:cs typeface="Times New Roman" pitchFamily="18" charset="0"/>
              </a:rPr>
              <a:t>:</a:t>
            </a:r>
          </a:p>
          <a:p>
            <a:pPr algn="ctr"/>
            <a:endParaRPr lang="ru-RU" sz="2400" dirty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2000" b="1" dirty="0" err="1">
                <a:latin typeface="Times New Roman" pitchFamily="18" charset="0"/>
                <a:cs typeface="Times New Roman" pitchFamily="18" charset="0"/>
              </a:rPr>
              <a:t>Епітети</a:t>
            </a:r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річкового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флоту, в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прибережній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глині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Стишені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баржі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рухливі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шхуни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басові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струни,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зі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слонової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кістки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риболовецькі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артілі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мерехкі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електричні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турбіни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, На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золоті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вогні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малярії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на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стомлений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голос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діви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Марії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, на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обважнілі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одеські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тумани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на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теплі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лимани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, На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скумбрії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плавники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пурпурові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, на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рвані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потоки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нічного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вітру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, на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вірну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смерть,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від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чорної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крові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технічного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спирту, по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срібній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монеті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, на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кожне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око.</a:t>
            </a:r>
          </a:p>
          <a:p>
            <a:endParaRPr lang="ru-RU" sz="2000" dirty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2000" b="1" dirty="0" err="1">
                <a:latin typeface="Times New Roman" pitchFamily="18" charset="0"/>
                <a:cs typeface="Times New Roman" pitchFamily="18" charset="0"/>
              </a:rPr>
              <a:t>Метафори</a:t>
            </a:r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Смерть моряка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річкового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флоту /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схована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в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прибережній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глині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;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жінка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зі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сріблом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у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горлі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, /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із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серцем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зі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слонової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кістки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, /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настоюється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на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своєму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горі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;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ховає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дощі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глибоко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в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тілі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;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золоті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вогні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малярії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;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обважнілі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одеські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тумани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;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серце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змушене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буде /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Спинитись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endParaRPr lang="ru-RU" sz="2000" dirty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2000" b="1" dirty="0" err="1">
                <a:latin typeface="Times New Roman" pitchFamily="18" charset="0"/>
                <a:cs typeface="Times New Roman" pitchFamily="18" charset="0"/>
              </a:rPr>
              <a:t>Персоніфікація</a:t>
            </a:r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мусони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стоять в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долині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Стишені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баржі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рухливі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шхуни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говорять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;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плачуть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риболовецькі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артілі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пітьма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набіжить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звідусюди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endParaRPr lang="ru-RU" sz="2000" dirty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2000" b="1" dirty="0" err="1">
                <a:latin typeface="Times New Roman" pitchFamily="18" charset="0"/>
                <a:cs typeface="Times New Roman" pitchFamily="18" charset="0"/>
              </a:rPr>
              <a:t>Риторичні</a:t>
            </a:r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b="1" dirty="0" err="1">
                <a:latin typeface="Times New Roman" pitchFamily="18" charset="0"/>
                <a:cs typeface="Times New Roman" pitchFamily="18" charset="0"/>
              </a:rPr>
              <a:t>запитання</a:t>
            </a:r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Чуєш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, за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міддю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в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її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волоссі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/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плачуть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риболовецькі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артілі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?</a:t>
            </a:r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 descr="1600222582_23-p-goluboi-fon-dlya-saita-2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Прямоугольник 1"/>
          <p:cNvSpPr/>
          <p:nvPr/>
        </p:nvSpPr>
        <p:spPr>
          <a:xfrm>
            <a:off x="357158" y="214290"/>
            <a:ext cx="8358246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Поезія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С.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Жадана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сповнена</a:t>
            </a:r>
            <a:r>
              <a:rPr lang="ru-RU" sz="24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туги </a:t>
            </a:r>
            <a:r>
              <a:rPr lang="ru-RU" sz="2400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прощання</a:t>
            </a:r>
            <a:r>
              <a:rPr lang="ru-RU" sz="24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й</a:t>
            </a:r>
            <a:r>
              <a:rPr lang="ru-RU" sz="24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самозречення</a:t>
            </a:r>
            <a:r>
              <a:rPr lang="ru-RU" sz="24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моряка.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Він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покидає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рідну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землю, тому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наприкінці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своїх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днів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приречений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на темноту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душевну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Жінка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, яка «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настоюється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на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своєму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горі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, не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дочекавшись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від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тебе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звістки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», то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країна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, яка не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дочекалась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повернення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свого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сина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. Вона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горює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але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нічого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не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може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зробити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для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його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повернення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. </a:t>
            </a:r>
          </a:p>
        </p:txBody>
      </p:sp>
      <p:pic>
        <p:nvPicPr>
          <p:cNvPr id="4" name="Рисунок 3" descr="139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2857496"/>
            <a:ext cx="9144000" cy="4000504"/>
          </a:xfrm>
          <a:prstGeom prst="rect">
            <a:avLst/>
          </a:prstGeom>
        </p:spPr>
      </p:pic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1616971647_58-p-fon-dlya-slaida-v-prezentatsii-5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" y="0"/>
            <a:ext cx="9144000" cy="6858000"/>
          </a:xfrm>
          <a:prstGeom prst="rect">
            <a:avLst/>
          </a:prstGeom>
        </p:spPr>
      </p:pic>
      <p:pic>
        <p:nvPicPr>
          <p:cNvPr id="2" name="Рисунок 1" descr="zabuzhko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286380" y="0"/>
            <a:ext cx="2500298" cy="3286524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500034" y="0"/>
            <a:ext cx="8143900" cy="7725192"/>
          </a:xfrm>
          <a:prstGeom prst="rect">
            <a:avLst/>
          </a:prstGeom>
        </p:spPr>
        <p:txBody>
          <a:bodyPr wrap="square" numCol="2">
            <a:spAutoFit/>
          </a:bodyPr>
          <a:lstStyle/>
          <a:p>
            <a:endParaRPr lang="ru-RU" sz="2800" dirty="0">
              <a:ln>
                <a:solidFill>
                  <a:srgbClr val="008000"/>
                </a:solidFill>
              </a:ln>
              <a:solidFill>
                <a:srgbClr val="00FF00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sz="2800" dirty="0">
                <a:ln>
                  <a:solidFill>
                    <a:srgbClr val="008000"/>
                  </a:solidFill>
                </a:ln>
                <a:solidFill>
                  <a:srgbClr val="00FF00"/>
                </a:solidFill>
                <a:latin typeface="Times New Roman" pitchFamily="18" charset="0"/>
                <a:cs typeface="Times New Roman" pitchFamily="18" charset="0"/>
              </a:rPr>
              <a:t>    “Рядок </a:t>
            </a:r>
            <a:r>
              <a:rPr lang="ru-RU" sz="2800" dirty="0" err="1">
                <a:ln>
                  <a:solidFill>
                    <a:srgbClr val="008000"/>
                  </a:solidFill>
                </a:ln>
                <a:solidFill>
                  <a:srgbClr val="00FF00"/>
                </a:solidFill>
                <a:latin typeface="Times New Roman" pitchFamily="18" charset="0"/>
                <a:cs typeface="Times New Roman" pitchFamily="18" charset="0"/>
              </a:rPr>
              <a:t>з</a:t>
            </a:r>
            <a:r>
              <a:rPr lang="ru-RU" sz="2800" dirty="0">
                <a:ln>
                  <a:solidFill>
                    <a:srgbClr val="008000"/>
                  </a:solidFill>
                </a:ln>
                <a:solidFill>
                  <a:srgbClr val="00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>
                <a:ln>
                  <a:solidFill>
                    <a:srgbClr val="008000"/>
                  </a:solidFill>
                </a:ln>
                <a:solidFill>
                  <a:srgbClr val="00FF00"/>
                </a:solidFill>
                <a:latin typeface="Times New Roman" pitchFamily="18" charset="0"/>
                <a:cs typeface="Times New Roman" pitchFamily="18" charset="0"/>
              </a:rPr>
              <a:t>автобіографії</a:t>
            </a:r>
            <a:r>
              <a:rPr lang="ru-RU" sz="2800" dirty="0">
                <a:ln>
                  <a:solidFill>
                    <a:srgbClr val="008000"/>
                  </a:solidFill>
                </a:ln>
                <a:solidFill>
                  <a:srgbClr val="00FF00"/>
                </a:solidFill>
                <a:latin typeface="Times New Roman" pitchFamily="18" charset="0"/>
                <a:cs typeface="Times New Roman" pitchFamily="18" charset="0"/>
              </a:rPr>
              <a:t>” </a:t>
            </a:r>
          </a:p>
          <a:p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             Оксана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Забужко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  <a:p>
            <a:endParaRPr lang="uk-UA" dirty="0"/>
          </a:p>
          <a:p>
            <a:endParaRPr lang="uk-UA" dirty="0"/>
          </a:p>
          <a:p>
            <a:endParaRPr lang="ru-RU" dirty="0"/>
          </a:p>
          <a:p>
            <a:r>
              <a:rPr lang="ru-RU" sz="2000" b="1" dirty="0" err="1">
                <a:solidFill>
                  <a:srgbClr val="008000"/>
                </a:solidFill>
                <a:latin typeface="Times New Roman" pitchFamily="18" charset="0"/>
                <a:cs typeface="Times New Roman" pitchFamily="18" charset="0"/>
              </a:rPr>
              <a:t>Мої</a:t>
            </a:r>
            <a:r>
              <a:rPr lang="ru-RU" sz="2000" b="1" dirty="0">
                <a:solidFill>
                  <a:srgbClr val="008000"/>
                </a:solidFill>
                <a:latin typeface="Times New Roman" pitchFamily="18" charset="0"/>
                <a:cs typeface="Times New Roman" pitchFamily="18" charset="0"/>
              </a:rPr>
              <a:t> предки </a:t>
            </a:r>
            <a:r>
              <a:rPr lang="ru-RU" sz="2000" b="1" dirty="0" err="1">
                <a:solidFill>
                  <a:srgbClr val="008000"/>
                </a:solidFill>
                <a:latin typeface="Times New Roman" pitchFamily="18" charset="0"/>
                <a:cs typeface="Times New Roman" pitchFamily="18" charset="0"/>
              </a:rPr>
              <a:t>були</a:t>
            </a:r>
            <a:r>
              <a:rPr lang="ru-RU" sz="2000" b="1" dirty="0">
                <a:solidFill>
                  <a:srgbClr val="008000"/>
                </a:solidFill>
                <a:latin typeface="Times New Roman" pitchFamily="18" charset="0"/>
                <a:cs typeface="Times New Roman" pitchFamily="18" charset="0"/>
              </a:rPr>
              <a:t> не </a:t>
            </a:r>
            <a:r>
              <a:rPr lang="ru-RU" sz="2000" b="1" dirty="0" err="1">
                <a:solidFill>
                  <a:srgbClr val="008000"/>
                </a:solidFill>
                <a:latin typeface="Times New Roman" pitchFamily="18" charset="0"/>
                <a:cs typeface="Times New Roman" pitchFamily="18" charset="0"/>
              </a:rPr>
              <a:t>вбогі</a:t>
            </a:r>
            <a:endParaRPr lang="ru-RU" sz="2000" b="1" dirty="0">
              <a:solidFill>
                <a:srgbClr val="008000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sz="2000" b="1" dirty="0">
                <a:solidFill>
                  <a:srgbClr val="008000"/>
                </a:solidFill>
                <a:latin typeface="Times New Roman" pitchFamily="18" charset="0"/>
                <a:cs typeface="Times New Roman" pitchFamily="18" charset="0"/>
              </a:rPr>
              <a:t>На </a:t>
            </a:r>
            <a:r>
              <a:rPr lang="ru-RU" sz="2000" b="1" dirty="0" err="1">
                <a:solidFill>
                  <a:srgbClr val="008000"/>
                </a:solidFill>
                <a:latin typeface="Times New Roman" pitchFamily="18" charset="0"/>
                <a:cs typeface="Times New Roman" pitchFamily="18" charset="0"/>
              </a:rPr>
              <a:t>пісні</a:t>
            </a:r>
            <a:r>
              <a:rPr lang="ru-RU" sz="2000" b="1" dirty="0">
                <a:solidFill>
                  <a:srgbClr val="008000"/>
                </a:solidFill>
                <a:latin typeface="Times New Roman" pitchFamily="18" charset="0"/>
                <a:cs typeface="Times New Roman" pitchFamily="18" charset="0"/>
              </a:rPr>
              <a:t> та </a:t>
            </a:r>
            <a:r>
              <a:rPr lang="ru-RU" sz="2000" b="1" dirty="0" err="1">
                <a:solidFill>
                  <a:srgbClr val="008000"/>
                </a:solidFill>
                <a:latin typeface="Times New Roman" pitchFamily="18" charset="0"/>
                <a:cs typeface="Times New Roman" pitchFamily="18" charset="0"/>
              </a:rPr>
              <a:t>свячені</a:t>
            </a:r>
            <a:r>
              <a:rPr lang="ru-RU" sz="2000" b="1" dirty="0">
                <a:solidFill>
                  <a:srgbClr val="008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b="1" dirty="0" err="1">
                <a:solidFill>
                  <a:srgbClr val="008000"/>
                </a:solidFill>
                <a:latin typeface="Times New Roman" pitchFamily="18" charset="0"/>
                <a:cs typeface="Times New Roman" pitchFamily="18" charset="0"/>
              </a:rPr>
              <a:t>ножі</a:t>
            </a:r>
            <a:r>
              <a:rPr lang="ru-RU" sz="2000" b="1" dirty="0">
                <a:solidFill>
                  <a:srgbClr val="008000"/>
                </a:solidFill>
                <a:latin typeface="Times New Roman" pitchFamily="18" charset="0"/>
                <a:cs typeface="Times New Roman" pitchFamily="18" charset="0"/>
              </a:rPr>
              <a:t> –</a:t>
            </a:r>
          </a:p>
          <a:p>
            <a:r>
              <a:rPr lang="ru-RU" sz="2000" b="1" dirty="0">
                <a:solidFill>
                  <a:srgbClr val="008000"/>
                </a:solidFill>
                <a:latin typeface="Times New Roman" pitchFamily="18" charset="0"/>
                <a:cs typeface="Times New Roman" pitchFamily="18" charset="0"/>
              </a:rPr>
              <a:t>З </a:t>
            </a:r>
            <a:r>
              <a:rPr lang="ru-RU" sz="2000" b="1" dirty="0" err="1">
                <a:solidFill>
                  <a:srgbClr val="008000"/>
                </a:solidFill>
                <a:latin typeface="Times New Roman" pitchFamily="18" charset="0"/>
                <a:cs typeface="Times New Roman" pitchFamily="18" charset="0"/>
              </a:rPr>
              <a:t>моїх</a:t>
            </a:r>
            <a:r>
              <a:rPr lang="ru-RU" sz="2000" b="1" dirty="0">
                <a:solidFill>
                  <a:srgbClr val="008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b="1" dirty="0" err="1">
                <a:solidFill>
                  <a:srgbClr val="008000"/>
                </a:solidFill>
                <a:latin typeface="Times New Roman" pitchFamily="18" charset="0"/>
                <a:cs typeface="Times New Roman" pitchFamily="18" charset="0"/>
              </a:rPr>
              <a:t>предків</a:t>
            </a:r>
            <a:r>
              <a:rPr lang="ru-RU" sz="2000" b="1" dirty="0">
                <a:solidFill>
                  <a:srgbClr val="008000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000" b="1" dirty="0" err="1">
                <a:solidFill>
                  <a:srgbClr val="008000"/>
                </a:solidFill>
                <a:latin typeface="Times New Roman" pitchFamily="18" charset="0"/>
                <a:cs typeface="Times New Roman" pitchFamily="18" charset="0"/>
              </a:rPr>
              <a:t>хвалити</a:t>
            </a:r>
            <a:r>
              <a:rPr lang="ru-RU" sz="2000" b="1" dirty="0">
                <a:solidFill>
                  <a:srgbClr val="008000"/>
                </a:solidFill>
                <a:latin typeface="Times New Roman" pitchFamily="18" charset="0"/>
                <a:cs typeface="Times New Roman" pitchFamily="18" charset="0"/>
              </a:rPr>
              <a:t> Бога,</a:t>
            </a:r>
          </a:p>
          <a:p>
            <a:r>
              <a:rPr lang="ru-RU" sz="2000" b="1" dirty="0" err="1">
                <a:solidFill>
                  <a:srgbClr val="008000"/>
                </a:solidFill>
                <a:latin typeface="Times New Roman" pitchFamily="18" charset="0"/>
                <a:cs typeface="Times New Roman" pitchFamily="18" charset="0"/>
              </a:rPr>
              <a:t>Заволокам</a:t>
            </a:r>
            <a:r>
              <a:rPr lang="ru-RU" sz="2000" b="1" dirty="0">
                <a:solidFill>
                  <a:srgbClr val="008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b="1" dirty="0" err="1">
                <a:solidFill>
                  <a:srgbClr val="008000"/>
                </a:solidFill>
                <a:latin typeface="Times New Roman" pitchFamily="18" charset="0"/>
                <a:cs typeface="Times New Roman" pitchFamily="18" charset="0"/>
              </a:rPr>
              <a:t>ніхто</a:t>
            </a:r>
            <a:r>
              <a:rPr lang="ru-RU" sz="2000" b="1" dirty="0">
                <a:solidFill>
                  <a:srgbClr val="008000"/>
                </a:solidFill>
                <a:latin typeface="Times New Roman" pitchFamily="18" charset="0"/>
                <a:cs typeface="Times New Roman" pitchFamily="18" charset="0"/>
              </a:rPr>
              <a:t> не служив!</a:t>
            </a:r>
          </a:p>
          <a:p>
            <a:endParaRPr lang="ru-RU" sz="2000" b="1" dirty="0">
              <a:solidFill>
                <a:srgbClr val="008000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sz="2000" b="1" dirty="0" err="1">
                <a:solidFill>
                  <a:srgbClr val="008000"/>
                </a:solidFill>
                <a:latin typeface="Times New Roman" pitchFamily="18" charset="0"/>
                <a:cs typeface="Times New Roman" pitchFamily="18" charset="0"/>
              </a:rPr>
              <a:t>Дарували</a:t>
            </a:r>
            <a:r>
              <a:rPr lang="ru-RU" sz="2000" b="1" dirty="0">
                <a:solidFill>
                  <a:srgbClr val="008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b="1" dirty="0" err="1">
                <a:solidFill>
                  <a:srgbClr val="008000"/>
                </a:solidFill>
                <a:latin typeface="Times New Roman" pitchFamily="18" charset="0"/>
                <a:cs typeface="Times New Roman" pitchFamily="18" charset="0"/>
              </a:rPr>
              <a:t>від</a:t>
            </a:r>
            <a:r>
              <a:rPr lang="ru-RU" sz="2000" b="1" dirty="0">
                <a:solidFill>
                  <a:srgbClr val="008000"/>
                </a:solidFill>
                <a:latin typeface="Times New Roman" pitchFamily="18" charset="0"/>
                <a:cs typeface="Times New Roman" pitchFamily="18" charset="0"/>
              </a:rPr>
              <a:t> батька до </a:t>
            </a:r>
            <a:r>
              <a:rPr lang="ru-RU" sz="2000" b="1" dirty="0" err="1">
                <a:solidFill>
                  <a:srgbClr val="008000"/>
                </a:solidFill>
                <a:latin typeface="Times New Roman" pitchFamily="18" charset="0"/>
                <a:cs typeface="Times New Roman" pitchFamily="18" charset="0"/>
              </a:rPr>
              <a:t>сина</a:t>
            </a:r>
            <a:endParaRPr lang="ru-RU" sz="2000" b="1" dirty="0">
              <a:solidFill>
                <a:srgbClr val="008000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sz="2000" b="1" dirty="0">
                <a:solidFill>
                  <a:srgbClr val="008000"/>
                </a:solidFill>
                <a:latin typeface="Times New Roman" pitchFamily="18" charset="0"/>
                <a:cs typeface="Times New Roman" pitchFamily="18" charset="0"/>
              </a:rPr>
              <a:t>Честь у </a:t>
            </a:r>
            <a:r>
              <a:rPr lang="ru-RU" sz="2000" b="1" dirty="0" err="1">
                <a:solidFill>
                  <a:srgbClr val="008000"/>
                </a:solidFill>
                <a:latin typeface="Times New Roman" pitchFamily="18" charset="0"/>
                <a:cs typeface="Times New Roman" pitchFamily="18" charset="0"/>
              </a:rPr>
              <a:t>спадок</a:t>
            </a:r>
            <a:r>
              <a:rPr lang="ru-RU" sz="2000" b="1" dirty="0">
                <a:solidFill>
                  <a:srgbClr val="008000"/>
                </a:solidFill>
                <a:latin typeface="Times New Roman" pitchFamily="18" charset="0"/>
                <a:cs typeface="Times New Roman" pitchFamily="18" charset="0"/>
              </a:rPr>
              <a:t> – як </a:t>
            </a:r>
            <a:r>
              <a:rPr lang="ru-RU" sz="2000" b="1" dirty="0" err="1">
                <a:solidFill>
                  <a:srgbClr val="008000"/>
                </a:solidFill>
                <a:latin typeface="Times New Roman" pitchFamily="18" charset="0"/>
                <a:cs typeface="Times New Roman" pitchFamily="18" charset="0"/>
              </a:rPr>
              <a:t>білу</a:t>
            </a:r>
            <a:r>
              <a:rPr lang="ru-RU" sz="2000" b="1" dirty="0">
                <a:solidFill>
                  <a:srgbClr val="008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b="1" dirty="0" err="1">
                <a:solidFill>
                  <a:srgbClr val="008000"/>
                </a:solidFill>
                <a:latin typeface="Times New Roman" pitchFamily="18" charset="0"/>
                <a:cs typeface="Times New Roman" pitchFamily="18" charset="0"/>
              </a:rPr>
              <a:t>кість</a:t>
            </a:r>
            <a:r>
              <a:rPr lang="ru-RU" sz="2000" b="1" dirty="0">
                <a:solidFill>
                  <a:srgbClr val="008000"/>
                </a:solidFill>
                <a:latin typeface="Times New Roman" pitchFamily="18" charset="0"/>
                <a:cs typeface="Times New Roman" pitchFamily="18" charset="0"/>
              </a:rPr>
              <a:t>!</a:t>
            </a:r>
          </a:p>
          <a:p>
            <a:r>
              <a:rPr lang="ru-RU" sz="2000" b="1" dirty="0" err="1">
                <a:solidFill>
                  <a:srgbClr val="008000"/>
                </a:solidFill>
                <a:latin typeface="Times New Roman" pitchFamily="18" charset="0"/>
                <a:cs typeface="Times New Roman" pitchFamily="18" charset="0"/>
              </a:rPr>
              <a:t>Мої</a:t>
            </a:r>
            <a:r>
              <a:rPr lang="ru-RU" sz="2000" b="1" dirty="0">
                <a:solidFill>
                  <a:srgbClr val="008000"/>
                </a:solidFill>
                <a:latin typeface="Times New Roman" pitchFamily="18" charset="0"/>
                <a:cs typeface="Times New Roman" pitchFamily="18" charset="0"/>
              </a:rPr>
              <a:t> предки </a:t>
            </a:r>
            <a:r>
              <a:rPr lang="ru-RU" sz="2000" b="1" dirty="0" err="1">
                <a:solidFill>
                  <a:srgbClr val="008000"/>
                </a:solidFill>
                <a:latin typeface="Times New Roman" pitchFamily="18" charset="0"/>
                <a:cs typeface="Times New Roman" pitchFamily="18" charset="0"/>
              </a:rPr>
              <a:t>були</a:t>
            </a:r>
            <a:r>
              <a:rPr lang="ru-RU" sz="2000" b="1" dirty="0">
                <a:solidFill>
                  <a:srgbClr val="008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b="1" dirty="0" err="1">
                <a:solidFill>
                  <a:srgbClr val="008000"/>
                </a:solidFill>
                <a:latin typeface="Times New Roman" pitchFamily="18" charset="0"/>
                <a:cs typeface="Times New Roman" pitchFamily="18" charset="0"/>
              </a:rPr>
              <a:t>красиві</a:t>
            </a:r>
            <a:r>
              <a:rPr lang="ru-RU" sz="2000" b="1" dirty="0">
                <a:solidFill>
                  <a:srgbClr val="008000"/>
                </a:solidFill>
                <a:latin typeface="Times New Roman" pitchFamily="18" charset="0"/>
                <a:cs typeface="Times New Roman" pitchFamily="18" charset="0"/>
              </a:rPr>
              <a:t> –</a:t>
            </a:r>
          </a:p>
          <a:p>
            <a:r>
              <a:rPr lang="ru-RU" sz="2000" b="1" dirty="0">
                <a:solidFill>
                  <a:srgbClr val="008000"/>
                </a:solidFill>
                <a:latin typeface="Times New Roman" pitchFamily="18" charset="0"/>
                <a:cs typeface="Times New Roman" pitchFamily="18" charset="0"/>
              </a:rPr>
              <a:t>Ворогам на </a:t>
            </a:r>
            <a:r>
              <a:rPr lang="ru-RU" sz="2000" b="1" dirty="0" err="1">
                <a:solidFill>
                  <a:srgbClr val="008000"/>
                </a:solidFill>
                <a:latin typeface="Times New Roman" pitchFamily="18" charset="0"/>
                <a:cs typeface="Times New Roman" pitchFamily="18" charset="0"/>
              </a:rPr>
              <a:t>подив</a:t>
            </a:r>
            <a:r>
              <a:rPr lang="ru-RU" sz="2000" b="1" dirty="0">
                <a:solidFill>
                  <a:srgbClr val="008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b="1" dirty="0" err="1">
                <a:solidFill>
                  <a:srgbClr val="008000"/>
                </a:solidFill>
                <a:latin typeface="Times New Roman" pitchFamily="18" charset="0"/>
                <a:cs typeface="Times New Roman" pitchFamily="18" charset="0"/>
              </a:rPr>
              <a:t>і</a:t>
            </a:r>
            <a:r>
              <a:rPr lang="ru-RU" sz="2000" b="1" dirty="0">
                <a:solidFill>
                  <a:srgbClr val="008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b="1" dirty="0" err="1">
                <a:solidFill>
                  <a:srgbClr val="008000"/>
                </a:solidFill>
                <a:latin typeface="Times New Roman" pitchFamily="18" charset="0"/>
                <a:cs typeface="Times New Roman" pitchFamily="18" charset="0"/>
              </a:rPr>
              <a:t>злість</a:t>
            </a:r>
            <a:r>
              <a:rPr lang="ru-RU" sz="2000" b="1" dirty="0">
                <a:solidFill>
                  <a:srgbClr val="008000"/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endParaRPr lang="ru-RU" sz="2000" b="1" dirty="0">
              <a:solidFill>
                <a:srgbClr val="008000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sz="2000" b="1" dirty="0">
                <a:solidFill>
                  <a:srgbClr val="008000"/>
                </a:solidFill>
                <a:latin typeface="Times New Roman" pitchFamily="18" charset="0"/>
                <a:cs typeface="Times New Roman" pitchFamily="18" charset="0"/>
              </a:rPr>
              <a:t>Хай не славою (Бог там </a:t>
            </a:r>
            <a:r>
              <a:rPr lang="ru-RU" sz="2000" b="1" dirty="0" err="1">
                <a:solidFill>
                  <a:srgbClr val="008000"/>
                </a:solidFill>
                <a:latin typeface="Times New Roman" pitchFamily="18" charset="0"/>
                <a:cs typeface="Times New Roman" pitchFamily="18" charset="0"/>
              </a:rPr>
              <a:t>з</a:t>
            </a:r>
            <a:r>
              <a:rPr lang="ru-RU" sz="2000" b="1" dirty="0">
                <a:solidFill>
                  <a:srgbClr val="008000"/>
                </a:solidFill>
                <a:latin typeface="Times New Roman" pitchFamily="18" charset="0"/>
                <a:cs typeface="Times New Roman" pitchFamily="18" charset="0"/>
              </a:rPr>
              <a:t> нею!) –</a:t>
            </a:r>
          </a:p>
          <a:p>
            <a:r>
              <a:rPr lang="ru-RU" sz="2000" b="1" dirty="0">
                <a:solidFill>
                  <a:srgbClr val="008000"/>
                </a:solidFill>
                <a:latin typeface="Times New Roman" pitchFamily="18" charset="0"/>
                <a:cs typeface="Times New Roman" pitchFamily="18" charset="0"/>
              </a:rPr>
              <a:t>Як присягою на </a:t>
            </a:r>
            <a:r>
              <a:rPr lang="ru-RU" sz="2000" b="1" dirty="0" err="1">
                <a:solidFill>
                  <a:srgbClr val="008000"/>
                </a:solidFill>
                <a:latin typeface="Times New Roman" pitchFamily="18" charset="0"/>
                <a:cs typeface="Times New Roman" pitchFamily="18" charset="0"/>
              </a:rPr>
              <a:t>шаблях</a:t>
            </a:r>
            <a:r>
              <a:rPr lang="ru-RU" sz="2000" b="1" dirty="0">
                <a:solidFill>
                  <a:srgbClr val="008000"/>
                </a:solidFill>
                <a:latin typeface="Times New Roman" pitchFamily="18" charset="0"/>
                <a:cs typeface="Times New Roman" pitchFamily="18" charset="0"/>
              </a:rPr>
              <a:t>,</a:t>
            </a:r>
          </a:p>
          <a:p>
            <a:r>
              <a:rPr lang="ru-RU" sz="2000" b="1" dirty="0" err="1">
                <a:solidFill>
                  <a:srgbClr val="008000"/>
                </a:solidFill>
                <a:latin typeface="Times New Roman" pitchFamily="18" charset="0"/>
                <a:cs typeface="Times New Roman" pitchFamily="18" charset="0"/>
              </a:rPr>
              <a:t>Мої</a:t>
            </a:r>
            <a:r>
              <a:rPr lang="ru-RU" sz="2000" b="1" dirty="0">
                <a:solidFill>
                  <a:srgbClr val="008000"/>
                </a:solidFill>
                <a:latin typeface="Times New Roman" pitchFamily="18" charset="0"/>
                <a:cs typeface="Times New Roman" pitchFamily="18" charset="0"/>
              </a:rPr>
              <a:t> предки </a:t>
            </a:r>
            <a:r>
              <a:rPr lang="ru-RU" sz="2000" b="1" dirty="0" err="1">
                <a:solidFill>
                  <a:srgbClr val="008000"/>
                </a:solidFill>
                <a:latin typeface="Times New Roman" pitchFamily="18" charset="0"/>
                <a:cs typeface="Times New Roman" pitchFamily="18" charset="0"/>
              </a:rPr>
              <a:t>владали</a:t>
            </a:r>
            <a:r>
              <a:rPr lang="ru-RU" sz="2000" b="1" dirty="0">
                <a:solidFill>
                  <a:srgbClr val="008000"/>
                </a:solidFill>
                <a:latin typeface="Times New Roman" pitchFamily="18" charset="0"/>
                <a:cs typeface="Times New Roman" pitchFamily="18" charset="0"/>
              </a:rPr>
              <a:t> землею:</a:t>
            </a:r>
          </a:p>
          <a:p>
            <a:r>
              <a:rPr lang="ru-RU" sz="2000" b="1" dirty="0" err="1">
                <a:solidFill>
                  <a:srgbClr val="008000"/>
                </a:solidFill>
                <a:latin typeface="Times New Roman" pitchFamily="18" charset="0"/>
                <a:cs typeface="Times New Roman" pitchFamily="18" charset="0"/>
              </a:rPr>
              <a:t>їм</a:t>
            </a:r>
            <a:r>
              <a:rPr lang="ru-RU" sz="2000" b="1" dirty="0">
                <a:solidFill>
                  <a:srgbClr val="008000"/>
                </a:solidFill>
                <a:latin typeface="Times New Roman" pitchFamily="18" charset="0"/>
                <a:cs typeface="Times New Roman" pitchFamily="18" charset="0"/>
              </a:rPr>
              <a:t> належала </a:t>
            </a:r>
            <a:r>
              <a:rPr lang="ru-RU" sz="2000" b="1" dirty="0" err="1">
                <a:solidFill>
                  <a:srgbClr val="008000"/>
                </a:solidFill>
                <a:latin typeface="Times New Roman" pitchFamily="18" charset="0"/>
                <a:cs typeface="Times New Roman" pitchFamily="18" charset="0"/>
              </a:rPr>
              <a:t>ця</a:t>
            </a:r>
            <a:r>
              <a:rPr lang="ru-RU" sz="2000" b="1" dirty="0">
                <a:solidFill>
                  <a:srgbClr val="008000"/>
                </a:solidFill>
                <a:latin typeface="Times New Roman" pitchFamily="18" charset="0"/>
                <a:cs typeface="Times New Roman" pitchFamily="18" charset="0"/>
              </a:rPr>
              <a:t> земля!</a:t>
            </a:r>
          </a:p>
          <a:p>
            <a:endParaRPr lang="uk-UA" sz="2000" b="1" dirty="0">
              <a:solidFill>
                <a:srgbClr val="008000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uk-UA" sz="2000" b="1" dirty="0">
              <a:solidFill>
                <a:srgbClr val="008000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uk-UA" sz="2000" b="1" dirty="0">
              <a:solidFill>
                <a:srgbClr val="008000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uk-UA" sz="2000" b="1" dirty="0">
              <a:solidFill>
                <a:srgbClr val="008000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uk-UA" sz="2000" b="1" dirty="0">
              <a:solidFill>
                <a:srgbClr val="008000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uk-UA" sz="2000" b="1" dirty="0">
              <a:solidFill>
                <a:srgbClr val="008000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uk-UA" sz="2000" b="1" dirty="0">
              <a:solidFill>
                <a:srgbClr val="008000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uk-UA" sz="2000" b="1" dirty="0">
              <a:solidFill>
                <a:srgbClr val="008000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uk-UA" sz="2000" b="1" dirty="0">
              <a:solidFill>
                <a:srgbClr val="008000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uk-UA" sz="2000" b="1" dirty="0">
              <a:solidFill>
                <a:srgbClr val="008000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ru-RU" sz="2000" b="1" dirty="0">
              <a:solidFill>
                <a:srgbClr val="008000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uk-UA" sz="2000" b="1" dirty="0">
              <a:solidFill>
                <a:srgbClr val="008000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uk-UA" sz="2000" b="1" dirty="0">
              <a:solidFill>
                <a:srgbClr val="008000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uk-UA" sz="2000" b="1" dirty="0">
              <a:solidFill>
                <a:srgbClr val="008000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ru-RU" sz="2000" b="1" dirty="0">
              <a:solidFill>
                <a:srgbClr val="008000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sz="2000" b="1" dirty="0">
                <a:solidFill>
                  <a:srgbClr val="008000"/>
                </a:solidFill>
                <a:latin typeface="Times New Roman" pitchFamily="18" charset="0"/>
                <a:cs typeface="Times New Roman" pitchFamily="18" charset="0"/>
              </a:rPr>
              <a:t>І </a:t>
            </a:r>
            <a:r>
              <a:rPr lang="ru-RU" sz="2000" b="1" dirty="0" err="1">
                <a:solidFill>
                  <a:srgbClr val="008000"/>
                </a:solidFill>
                <a:latin typeface="Times New Roman" pitchFamily="18" charset="0"/>
                <a:cs typeface="Times New Roman" pitchFamily="18" charset="0"/>
              </a:rPr>
              <a:t>цупким</a:t>
            </a:r>
            <a:r>
              <a:rPr lang="ru-RU" sz="2000" b="1" dirty="0">
                <a:solidFill>
                  <a:srgbClr val="008000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000" b="1" dirty="0" err="1">
                <a:solidFill>
                  <a:srgbClr val="008000"/>
                </a:solidFill>
                <a:latin typeface="Times New Roman" pitchFamily="18" charset="0"/>
                <a:cs typeface="Times New Roman" pitchFamily="18" charset="0"/>
              </a:rPr>
              <a:t>наче</a:t>
            </a:r>
            <a:r>
              <a:rPr lang="ru-RU" sz="2000" b="1" dirty="0">
                <a:solidFill>
                  <a:srgbClr val="008000"/>
                </a:solidFill>
                <a:latin typeface="Times New Roman" pitchFamily="18" charset="0"/>
                <a:cs typeface="Times New Roman" pitchFamily="18" charset="0"/>
              </a:rPr>
              <a:t> нить </a:t>
            </a:r>
            <a:r>
              <a:rPr lang="ru-RU" sz="2000" b="1" dirty="0" err="1">
                <a:solidFill>
                  <a:srgbClr val="008000"/>
                </a:solidFill>
                <a:latin typeface="Times New Roman" pitchFamily="18" charset="0"/>
                <a:cs typeface="Times New Roman" pitchFamily="18" charset="0"/>
              </a:rPr>
              <a:t>основи</a:t>
            </a:r>
            <a:endParaRPr lang="ru-RU" sz="2000" b="1" dirty="0">
              <a:solidFill>
                <a:srgbClr val="008000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sz="2000" b="1" dirty="0" err="1">
                <a:solidFill>
                  <a:srgbClr val="008000"/>
                </a:solidFill>
                <a:latin typeface="Times New Roman" pitchFamily="18" charset="0"/>
                <a:cs typeface="Times New Roman" pitchFamily="18" charset="0"/>
              </a:rPr>
              <a:t>Крізь</a:t>
            </a:r>
            <a:r>
              <a:rPr lang="ru-RU" sz="2000" b="1" dirty="0">
                <a:solidFill>
                  <a:srgbClr val="008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b="1" dirty="0" err="1">
                <a:solidFill>
                  <a:srgbClr val="008000"/>
                </a:solidFill>
                <a:latin typeface="Times New Roman" pitchFamily="18" charset="0"/>
                <a:cs typeface="Times New Roman" pitchFamily="18" charset="0"/>
              </a:rPr>
              <a:t>віки</a:t>
            </a:r>
            <a:r>
              <a:rPr lang="ru-RU" sz="2000" b="1" dirty="0">
                <a:solidFill>
                  <a:srgbClr val="008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b="1" dirty="0" err="1">
                <a:solidFill>
                  <a:srgbClr val="008000"/>
                </a:solidFill>
                <a:latin typeface="Times New Roman" pitchFamily="18" charset="0"/>
                <a:cs typeface="Times New Roman" pitchFamily="18" charset="0"/>
              </a:rPr>
              <a:t>однієї</a:t>
            </a:r>
            <a:r>
              <a:rPr lang="ru-RU" sz="2000" b="1" dirty="0">
                <a:solidFill>
                  <a:srgbClr val="008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b="1" dirty="0" err="1">
                <a:solidFill>
                  <a:srgbClr val="008000"/>
                </a:solidFill>
                <a:latin typeface="Times New Roman" pitchFamily="18" charset="0"/>
                <a:cs typeface="Times New Roman" pitchFamily="18" charset="0"/>
              </a:rPr>
              <a:t>сім’ї</a:t>
            </a:r>
            <a:r>
              <a:rPr lang="ru-RU" sz="2000" b="1" dirty="0">
                <a:solidFill>
                  <a:srgbClr val="008000"/>
                </a:solidFill>
                <a:latin typeface="Times New Roman" pitchFamily="18" charset="0"/>
                <a:cs typeface="Times New Roman" pitchFamily="18" charset="0"/>
              </a:rPr>
              <a:t>,</a:t>
            </a:r>
          </a:p>
          <a:p>
            <a:r>
              <a:rPr lang="ru-RU" sz="2000" b="1" dirty="0" err="1">
                <a:solidFill>
                  <a:srgbClr val="008000"/>
                </a:solidFill>
                <a:latin typeface="Times New Roman" pitchFamily="18" charset="0"/>
                <a:cs typeface="Times New Roman" pitchFamily="18" charset="0"/>
              </a:rPr>
              <a:t>Невразливим</a:t>
            </a:r>
            <a:r>
              <a:rPr lang="ru-RU" sz="2000" b="1" dirty="0">
                <a:solidFill>
                  <a:srgbClr val="008000"/>
                </a:solidFill>
                <a:latin typeface="Times New Roman" pitchFamily="18" charset="0"/>
                <a:cs typeface="Times New Roman" pitchFamily="18" charset="0"/>
              </a:rPr>
              <a:t> – пронесли </a:t>
            </a:r>
            <a:r>
              <a:rPr lang="ru-RU" sz="2000" b="1" dirty="0" err="1">
                <a:solidFill>
                  <a:srgbClr val="008000"/>
                </a:solidFill>
                <a:latin typeface="Times New Roman" pitchFamily="18" charset="0"/>
                <a:cs typeface="Times New Roman" pitchFamily="18" charset="0"/>
              </a:rPr>
              <a:t>словоІ</a:t>
            </a:r>
            <a:r>
              <a:rPr lang="ru-RU" sz="2000" b="1" dirty="0">
                <a:solidFill>
                  <a:srgbClr val="008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b="1" dirty="0" err="1">
                <a:solidFill>
                  <a:srgbClr val="008000"/>
                </a:solidFill>
                <a:latin typeface="Times New Roman" pitchFamily="18" charset="0"/>
                <a:cs typeface="Times New Roman" pitchFamily="18" charset="0"/>
              </a:rPr>
              <a:t>внизали</a:t>
            </a:r>
            <a:r>
              <a:rPr lang="ru-RU" sz="2000" b="1" dirty="0">
                <a:solidFill>
                  <a:srgbClr val="008000"/>
                </a:solidFill>
                <a:latin typeface="Times New Roman" pitchFamily="18" charset="0"/>
                <a:cs typeface="Times New Roman" pitchFamily="18" charset="0"/>
              </a:rPr>
              <a:t> в </a:t>
            </a:r>
            <a:r>
              <a:rPr lang="ru-RU" sz="2000" b="1" dirty="0" err="1">
                <a:solidFill>
                  <a:srgbClr val="008000"/>
                </a:solidFill>
                <a:latin typeface="Times New Roman" pitchFamily="18" charset="0"/>
                <a:cs typeface="Times New Roman" pitchFamily="18" charset="0"/>
              </a:rPr>
              <a:t>легені</a:t>
            </a:r>
            <a:r>
              <a:rPr lang="ru-RU" sz="2000" b="1" dirty="0">
                <a:solidFill>
                  <a:srgbClr val="008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b="1" dirty="0" err="1">
                <a:solidFill>
                  <a:srgbClr val="008000"/>
                </a:solidFill>
                <a:latin typeface="Times New Roman" pitchFamily="18" charset="0"/>
                <a:cs typeface="Times New Roman" pitchFamily="18" charset="0"/>
              </a:rPr>
              <a:t>мої</a:t>
            </a:r>
            <a:r>
              <a:rPr lang="ru-RU" sz="2000" b="1" dirty="0">
                <a:solidFill>
                  <a:srgbClr val="008000"/>
                </a:solidFill>
                <a:latin typeface="Times New Roman" pitchFamily="18" charset="0"/>
                <a:cs typeface="Times New Roman" pitchFamily="18" charset="0"/>
              </a:rPr>
              <a:t>…</a:t>
            </a:r>
          </a:p>
          <a:p>
            <a:endParaRPr lang="uk-UA" sz="2000" b="1" dirty="0">
              <a:solidFill>
                <a:srgbClr val="008000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ru-RU" sz="2000" b="1" dirty="0">
              <a:solidFill>
                <a:srgbClr val="008000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sz="2000" b="1" dirty="0">
                <a:solidFill>
                  <a:srgbClr val="008000"/>
                </a:solidFill>
                <a:latin typeface="Times New Roman" pitchFamily="18" charset="0"/>
                <a:cs typeface="Times New Roman" pitchFamily="18" charset="0"/>
              </a:rPr>
              <a:t>Ох </a:t>
            </a:r>
            <a:r>
              <a:rPr lang="ru-RU" sz="2000" b="1" dirty="0" err="1">
                <a:solidFill>
                  <a:srgbClr val="008000"/>
                </a:solidFill>
                <a:latin typeface="Times New Roman" pitchFamily="18" charset="0"/>
                <a:cs typeface="Times New Roman" pitchFamily="18" charset="0"/>
              </a:rPr>
              <a:t>і</a:t>
            </a:r>
            <a:r>
              <a:rPr lang="ru-RU" sz="2000" b="1" dirty="0">
                <a:solidFill>
                  <a:srgbClr val="008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b="1" dirty="0" err="1">
                <a:solidFill>
                  <a:srgbClr val="008000"/>
                </a:solidFill>
                <a:latin typeface="Times New Roman" pitchFamily="18" charset="0"/>
                <a:cs typeface="Times New Roman" pitchFamily="18" charset="0"/>
              </a:rPr>
              <a:t>моцна</a:t>
            </a:r>
            <a:r>
              <a:rPr lang="ru-RU" sz="2000" b="1" dirty="0">
                <a:solidFill>
                  <a:srgbClr val="008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b="1" dirty="0" err="1">
                <a:solidFill>
                  <a:srgbClr val="008000"/>
                </a:solidFill>
                <a:latin typeface="Times New Roman" pitchFamily="18" charset="0"/>
                <a:cs typeface="Times New Roman" pitchFamily="18" charset="0"/>
              </a:rPr>
              <a:t>була</a:t>
            </a:r>
            <a:r>
              <a:rPr lang="ru-RU" sz="2000" b="1" dirty="0">
                <a:solidFill>
                  <a:srgbClr val="008000"/>
                </a:solidFill>
                <a:latin typeface="Times New Roman" pitchFamily="18" charset="0"/>
                <a:cs typeface="Times New Roman" pitchFamily="18" charset="0"/>
              </a:rPr>
              <a:t> порода —</a:t>
            </a:r>
          </a:p>
          <a:p>
            <a:r>
              <a:rPr lang="ru-RU" sz="2000" b="1" dirty="0">
                <a:solidFill>
                  <a:srgbClr val="008000"/>
                </a:solidFill>
                <a:latin typeface="Times New Roman" pitchFamily="18" charset="0"/>
                <a:cs typeface="Times New Roman" pitchFamily="18" charset="0"/>
              </a:rPr>
              <a:t>Соловки, Магадан, </a:t>
            </a:r>
            <a:r>
              <a:rPr lang="ru-RU" sz="2000" b="1" dirty="0" err="1">
                <a:solidFill>
                  <a:srgbClr val="008000"/>
                </a:solidFill>
                <a:latin typeface="Times New Roman" pitchFamily="18" charset="0"/>
                <a:cs typeface="Times New Roman" pitchFamily="18" charset="0"/>
              </a:rPr>
              <a:t>Колима</a:t>
            </a:r>
            <a:r>
              <a:rPr lang="ru-RU" sz="2000" b="1" dirty="0">
                <a:solidFill>
                  <a:srgbClr val="008000"/>
                </a:solidFill>
                <a:latin typeface="Times New Roman" pitchFamily="18" charset="0"/>
                <a:cs typeface="Times New Roman" pitchFamily="18" charset="0"/>
              </a:rPr>
              <a:t>…</a:t>
            </a:r>
          </a:p>
          <a:p>
            <a:r>
              <a:rPr lang="ru-RU" sz="2000" b="1" dirty="0" err="1">
                <a:solidFill>
                  <a:srgbClr val="008000"/>
                </a:solidFill>
                <a:latin typeface="Times New Roman" pitchFamily="18" charset="0"/>
                <a:cs typeface="Times New Roman" pitchFamily="18" charset="0"/>
              </a:rPr>
              <a:t>Мої</a:t>
            </a:r>
            <a:r>
              <a:rPr lang="ru-RU" sz="2000" b="1" dirty="0">
                <a:solidFill>
                  <a:srgbClr val="008000"/>
                </a:solidFill>
                <a:latin typeface="Times New Roman" pitchFamily="18" charset="0"/>
                <a:cs typeface="Times New Roman" pitchFamily="18" charset="0"/>
              </a:rPr>
              <a:t> предки </a:t>
            </a:r>
            <a:r>
              <a:rPr lang="ru-RU" sz="2000" b="1" dirty="0" err="1">
                <a:solidFill>
                  <a:srgbClr val="008000"/>
                </a:solidFill>
                <a:latin typeface="Times New Roman" pitchFamily="18" charset="0"/>
                <a:cs typeface="Times New Roman" pitchFamily="18" charset="0"/>
              </a:rPr>
              <a:t>були</a:t>
            </a:r>
            <a:r>
              <a:rPr lang="ru-RU" sz="2000" b="1" dirty="0">
                <a:solidFill>
                  <a:srgbClr val="008000"/>
                </a:solidFill>
                <a:latin typeface="Times New Roman" pitchFamily="18" charset="0"/>
                <a:cs typeface="Times New Roman" pitchFamily="18" charset="0"/>
              </a:rPr>
              <a:t> народом —</a:t>
            </a:r>
          </a:p>
          <a:p>
            <a:r>
              <a:rPr lang="ru-RU" sz="2000" b="1" dirty="0">
                <a:solidFill>
                  <a:srgbClr val="008000"/>
                </a:solidFill>
                <a:latin typeface="Times New Roman" pitchFamily="18" charset="0"/>
                <a:cs typeface="Times New Roman" pitchFamily="18" charset="0"/>
              </a:rPr>
              <a:t>Тим народом, </a:t>
            </a:r>
            <a:r>
              <a:rPr lang="ru-RU" sz="2000" b="1" dirty="0" err="1">
                <a:solidFill>
                  <a:srgbClr val="008000"/>
                </a:solidFill>
                <a:latin typeface="Times New Roman" pitchFamily="18" charset="0"/>
                <a:cs typeface="Times New Roman" pitchFamily="18" charset="0"/>
              </a:rPr>
              <a:t>якого</a:t>
            </a:r>
            <a:r>
              <a:rPr lang="ru-RU" sz="2000" b="1" dirty="0">
                <a:solidFill>
                  <a:srgbClr val="008000"/>
                </a:solidFill>
                <a:latin typeface="Times New Roman" pitchFamily="18" charset="0"/>
                <a:cs typeface="Times New Roman" pitchFamily="18" charset="0"/>
              </a:rPr>
              <a:t> нема.</a:t>
            </a:r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 descr="1616971647_58-p-fon-dlya-slaida-v-prezentatsii-5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Прямоугольник 1"/>
          <p:cNvSpPr/>
          <p:nvPr/>
        </p:nvSpPr>
        <p:spPr>
          <a:xfrm>
            <a:off x="285720" y="1000108"/>
            <a:ext cx="7929618" cy="480131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dirty="0">
                <a:solidFill>
                  <a:srgbClr val="008000"/>
                </a:solidFill>
                <a:latin typeface="Times New Roman" pitchFamily="18" charset="0"/>
                <a:cs typeface="Times New Roman" pitchFamily="18" charset="0"/>
              </a:rPr>
              <a:t>Автор </a:t>
            </a:r>
            <a:r>
              <a:rPr lang="ru-RU" sz="2400" dirty="0">
                <a:solidFill>
                  <a:srgbClr val="008000"/>
                </a:solidFill>
                <a:latin typeface="Times New Roman" pitchFamily="18" charset="0"/>
                <a:cs typeface="Times New Roman" pitchFamily="18" charset="0"/>
              </a:rPr>
              <a:t>– О. </a:t>
            </a:r>
            <a:r>
              <a:rPr lang="ru-RU" sz="2400" dirty="0" err="1">
                <a:solidFill>
                  <a:srgbClr val="008000"/>
                </a:solidFill>
                <a:latin typeface="Times New Roman" pitchFamily="18" charset="0"/>
                <a:cs typeface="Times New Roman" pitchFamily="18" charset="0"/>
              </a:rPr>
              <a:t>Забужко</a:t>
            </a:r>
            <a:r>
              <a:rPr lang="ru-RU" sz="2400" dirty="0">
                <a:solidFill>
                  <a:srgbClr val="008000"/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endParaRPr lang="ru-RU" sz="2400" dirty="0">
              <a:solidFill>
                <a:srgbClr val="008000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sz="2400" b="1" dirty="0" err="1">
                <a:solidFill>
                  <a:srgbClr val="008000"/>
                </a:solidFill>
                <a:latin typeface="Times New Roman" pitchFamily="18" charset="0"/>
                <a:cs typeface="Times New Roman" pitchFamily="18" charset="0"/>
              </a:rPr>
              <a:t>Збірка</a:t>
            </a:r>
            <a:r>
              <a:rPr lang="ru-RU" sz="2400" dirty="0">
                <a:solidFill>
                  <a:srgbClr val="008000"/>
                </a:solidFill>
                <a:latin typeface="Times New Roman" pitchFamily="18" charset="0"/>
                <a:cs typeface="Times New Roman" pitchFamily="18" charset="0"/>
              </a:rPr>
              <a:t> – «</a:t>
            </a:r>
            <a:r>
              <a:rPr lang="ru-RU" sz="2400" dirty="0" err="1">
                <a:solidFill>
                  <a:srgbClr val="008000"/>
                </a:solidFill>
                <a:latin typeface="Times New Roman" pitchFamily="18" charset="0"/>
                <a:cs typeface="Times New Roman" pitchFamily="18" charset="0"/>
              </a:rPr>
              <a:t>Диригент</a:t>
            </a:r>
            <a:r>
              <a:rPr lang="ru-RU" sz="2400" dirty="0">
                <a:solidFill>
                  <a:srgbClr val="008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solidFill>
                  <a:srgbClr val="008000"/>
                </a:solidFill>
                <a:latin typeface="Times New Roman" pitchFamily="18" charset="0"/>
                <a:cs typeface="Times New Roman" pitchFamily="18" charset="0"/>
              </a:rPr>
              <a:t>останньої</a:t>
            </a:r>
            <a:r>
              <a:rPr lang="ru-RU" sz="2400" dirty="0">
                <a:solidFill>
                  <a:srgbClr val="008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solidFill>
                  <a:srgbClr val="008000"/>
                </a:solidFill>
                <a:latin typeface="Times New Roman" pitchFamily="18" charset="0"/>
                <a:cs typeface="Times New Roman" pitchFamily="18" charset="0"/>
              </a:rPr>
              <a:t>свічки</a:t>
            </a:r>
            <a:r>
              <a:rPr lang="ru-RU" sz="2400" dirty="0">
                <a:solidFill>
                  <a:srgbClr val="008000"/>
                </a:solidFill>
                <a:latin typeface="Times New Roman" pitchFamily="18" charset="0"/>
                <a:cs typeface="Times New Roman" pitchFamily="18" charset="0"/>
              </a:rPr>
              <a:t>» (1990)</a:t>
            </a:r>
          </a:p>
          <a:p>
            <a:endParaRPr lang="ru-RU" sz="2400" dirty="0">
              <a:solidFill>
                <a:srgbClr val="008000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sz="2400" b="1" dirty="0">
                <a:solidFill>
                  <a:srgbClr val="008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b="1" dirty="0" err="1">
                <a:solidFill>
                  <a:srgbClr val="008000"/>
                </a:solidFill>
                <a:latin typeface="Times New Roman" pitchFamily="18" charset="0"/>
                <a:cs typeface="Times New Roman" pitchFamily="18" charset="0"/>
              </a:rPr>
              <a:t>Основна</a:t>
            </a:r>
            <a:r>
              <a:rPr lang="ru-RU" sz="2400" b="1" dirty="0">
                <a:solidFill>
                  <a:srgbClr val="008000"/>
                </a:solidFill>
                <a:latin typeface="Times New Roman" pitchFamily="18" charset="0"/>
                <a:cs typeface="Times New Roman" pitchFamily="18" charset="0"/>
              </a:rPr>
              <a:t> думка </a:t>
            </a:r>
            <a:r>
              <a:rPr lang="ru-RU" sz="2400" b="1" dirty="0" err="1">
                <a:solidFill>
                  <a:srgbClr val="008000"/>
                </a:solidFill>
                <a:latin typeface="Times New Roman" pitchFamily="18" charset="0"/>
                <a:cs typeface="Times New Roman" pitchFamily="18" charset="0"/>
              </a:rPr>
              <a:t>твору</a:t>
            </a:r>
            <a:r>
              <a:rPr lang="ru-RU" sz="2400" b="1" dirty="0">
                <a:solidFill>
                  <a:srgbClr val="008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>
                <a:solidFill>
                  <a:srgbClr val="008000"/>
                </a:solidFill>
                <a:latin typeface="Times New Roman" pitchFamily="18" charset="0"/>
                <a:cs typeface="Times New Roman" pitchFamily="18" charset="0"/>
              </a:rPr>
              <a:t>– </a:t>
            </a:r>
            <a:r>
              <a:rPr lang="ru-RU" sz="2400" dirty="0" err="1">
                <a:solidFill>
                  <a:srgbClr val="008000"/>
                </a:solidFill>
                <a:latin typeface="Times New Roman" pitchFamily="18" charset="0"/>
                <a:cs typeface="Times New Roman" pitchFamily="18" charset="0"/>
              </a:rPr>
              <a:t>дотримання</a:t>
            </a:r>
            <a:r>
              <a:rPr lang="ru-RU" sz="2400" dirty="0">
                <a:solidFill>
                  <a:srgbClr val="008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r>
              <a:rPr lang="ru-RU" sz="2400" dirty="0" err="1">
                <a:solidFill>
                  <a:srgbClr val="008000"/>
                </a:solidFill>
                <a:latin typeface="Times New Roman" pitchFamily="18" charset="0"/>
                <a:cs typeface="Times New Roman" pitchFamily="18" charset="0"/>
              </a:rPr>
              <a:t>етичного</a:t>
            </a:r>
            <a:r>
              <a:rPr lang="ru-RU" sz="2400" dirty="0">
                <a:solidFill>
                  <a:srgbClr val="008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solidFill>
                  <a:srgbClr val="008000"/>
                </a:solidFill>
                <a:latin typeface="Times New Roman" pitchFamily="18" charset="0"/>
                <a:cs typeface="Times New Roman" pitchFamily="18" charset="0"/>
              </a:rPr>
              <a:t>ідеалу</a:t>
            </a:r>
            <a:r>
              <a:rPr lang="ru-RU" sz="2400" dirty="0">
                <a:solidFill>
                  <a:srgbClr val="008000"/>
                </a:solidFill>
                <a:latin typeface="Times New Roman" pitchFamily="18" charset="0"/>
                <a:cs typeface="Times New Roman" pitchFamily="18" charset="0"/>
              </a:rPr>
              <a:t> духовного аристократизму, </a:t>
            </a:r>
          </a:p>
          <a:p>
            <a:r>
              <a:rPr lang="ru-RU" sz="2400" dirty="0" err="1">
                <a:solidFill>
                  <a:srgbClr val="008000"/>
                </a:solidFill>
                <a:latin typeface="Times New Roman" pitchFamily="18" charset="0"/>
                <a:cs typeface="Times New Roman" pitchFamily="18" charset="0"/>
              </a:rPr>
              <a:t>служіння</a:t>
            </a:r>
            <a:r>
              <a:rPr lang="ru-RU" sz="2400" dirty="0">
                <a:solidFill>
                  <a:srgbClr val="008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solidFill>
                  <a:srgbClr val="008000"/>
                </a:solidFill>
                <a:latin typeface="Times New Roman" pitchFamily="18" charset="0"/>
                <a:cs typeface="Times New Roman" pitchFamily="18" charset="0"/>
              </a:rPr>
              <a:t>вивищенню</a:t>
            </a:r>
            <a:r>
              <a:rPr lang="ru-RU" sz="2400" dirty="0">
                <a:solidFill>
                  <a:srgbClr val="008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solidFill>
                  <a:srgbClr val="008000"/>
                </a:solidFill>
                <a:latin typeface="Times New Roman" pitchFamily="18" charset="0"/>
                <a:cs typeface="Times New Roman" pitchFamily="18" charset="0"/>
              </a:rPr>
              <a:t>України</a:t>
            </a:r>
            <a:r>
              <a:rPr lang="ru-RU" sz="2400" dirty="0">
                <a:solidFill>
                  <a:srgbClr val="008000"/>
                </a:solidFill>
                <a:latin typeface="Times New Roman" pitchFamily="18" charset="0"/>
                <a:cs typeface="Times New Roman" pitchFamily="18" charset="0"/>
              </a:rPr>
              <a:t> та </a:t>
            </a:r>
            <a:r>
              <a:rPr lang="ru-RU" sz="2400" dirty="0" err="1">
                <a:solidFill>
                  <a:srgbClr val="008000"/>
                </a:solidFill>
                <a:latin typeface="Times New Roman" pitchFamily="18" charset="0"/>
                <a:cs typeface="Times New Roman" pitchFamily="18" charset="0"/>
              </a:rPr>
              <a:t>своєї</a:t>
            </a:r>
            <a:r>
              <a:rPr lang="ru-RU" sz="2400" dirty="0">
                <a:solidFill>
                  <a:srgbClr val="008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solidFill>
                  <a:srgbClr val="008000"/>
                </a:solidFill>
                <a:latin typeface="Times New Roman" pitchFamily="18" charset="0"/>
                <a:cs typeface="Times New Roman" pitchFamily="18" charset="0"/>
              </a:rPr>
              <a:t>нації</a:t>
            </a:r>
            <a:r>
              <a:rPr lang="ru-RU" sz="2400" dirty="0">
                <a:solidFill>
                  <a:srgbClr val="008000"/>
                </a:solidFill>
                <a:latin typeface="Times New Roman" pitchFamily="18" charset="0"/>
                <a:cs typeface="Times New Roman" pitchFamily="18" charset="0"/>
              </a:rPr>
              <a:t>, </a:t>
            </a:r>
          </a:p>
          <a:p>
            <a:r>
              <a:rPr lang="ru-RU" sz="2400" dirty="0" err="1">
                <a:solidFill>
                  <a:srgbClr val="008000"/>
                </a:solidFill>
                <a:latin typeface="Times New Roman" pitchFamily="18" charset="0"/>
                <a:cs typeface="Times New Roman" pitchFamily="18" charset="0"/>
              </a:rPr>
              <a:t>збереження</a:t>
            </a:r>
            <a:r>
              <a:rPr lang="ru-RU" sz="2400" dirty="0">
                <a:solidFill>
                  <a:srgbClr val="008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solidFill>
                  <a:srgbClr val="008000"/>
                </a:solidFill>
                <a:latin typeface="Times New Roman" pitchFamily="18" charset="0"/>
                <a:cs typeface="Times New Roman" pitchFamily="18" charset="0"/>
              </a:rPr>
              <a:t>родовідної</a:t>
            </a:r>
            <a:r>
              <a:rPr lang="ru-RU" sz="2400" dirty="0">
                <a:solidFill>
                  <a:srgbClr val="008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solidFill>
                  <a:srgbClr val="008000"/>
                </a:solidFill>
                <a:latin typeface="Times New Roman" pitchFamily="18" charset="0"/>
                <a:cs typeface="Times New Roman" pitchFamily="18" charset="0"/>
              </a:rPr>
              <a:t>пам’яті</a:t>
            </a:r>
            <a:r>
              <a:rPr lang="ru-RU" sz="2400" dirty="0">
                <a:solidFill>
                  <a:srgbClr val="008000"/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endParaRPr lang="ru-RU" sz="2400" dirty="0">
              <a:solidFill>
                <a:srgbClr val="008000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sz="2400" b="1" dirty="0" err="1">
                <a:solidFill>
                  <a:srgbClr val="008000"/>
                </a:solidFill>
                <a:latin typeface="Times New Roman" pitchFamily="18" charset="0"/>
                <a:cs typeface="Times New Roman" pitchFamily="18" charset="0"/>
              </a:rPr>
              <a:t>Ідея</a:t>
            </a:r>
            <a:r>
              <a:rPr lang="ru-RU" sz="2400" b="1" dirty="0">
                <a:solidFill>
                  <a:srgbClr val="008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>
                <a:solidFill>
                  <a:srgbClr val="008000"/>
                </a:solidFill>
                <a:latin typeface="Times New Roman" pitchFamily="18" charset="0"/>
                <a:cs typeface="Times New Roman" pitchFamily="18" charset="0"/>
              </a:rPr>
              <a:t>– </a:t>
            </a:r>
            <a:r>
              <a:rPr lang="ru-RU" sz="2400" dirty="0" err="1">
                <a:solidFill>
                  <a:srgbClr val="008000"/>
                </a:solidFill>
                <a:latin typeface="Times New Roman" pitchFamily="18" charset="0"/>
                <a:cs typeface="Times New Roman" pitchFamily="18" charset="0"/>
              </a:rPr>
              <a:t>возвеличення</a:t>
            </a:r>
            <a:r>
              <a:rPr lang="ru-RU" sz="2400" dirty="0">
                <a:solidFill>
                  <a:srgbClr val="008000"/>
                </a:solidFill>
                <a:latin typeface="Times New Roman" pitchFamily="18" charset="0"/>
                <a:cs typeface="Times New Roman" pitchFamily="18" charset="0"/>
              </a:rPr>
              <a:t> в </a:t>
            </a:r>
            <a:r>
              <a:rPr lang="ru-RU" sz="2400" dirty="0" err="1">
                <a:solidFill>
                  <a:srgbClr val="008000"/>
                </a:solidFill>
                <a:latin typeface="Times New Roman" pitchFamily="18" charset="0"/>
                <a:cs typeface="Times New Roman" pitchFamily="18" charset="0"/>
              </a:rPr>
              <a:t>узагальненому</a:t>
            </a:r>
            <a:r>
              <a:rPr lang="ru-RU" sz="2400" dirty="0">
                <a:solidFill>
                  <a:srgbClr val="008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solidFill>
                  <a:srgbClr val="008000"/>
                </a:solidFill>
                <a:latin typeface="Times New Roman" pitchFamily="18" charset="0"/>
                <a:cs typeface="Times New Roman" pitchFamily="18" charset="0"/>
              </a:rPr>
              <a:t>образі</a:t>
            </a:r>
            <a:r>
              <a:rPr lang="ru-RU" sz="2400" dirty="0">
                <a:solidFill>
                  <a:srgbClr val="008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solidFill>
                  <a:srgbClr val="008000"/>
                </a:solidFill>
                <a:latin typeface="Times New Roman" pitchFamily="18" charset="0"/>
                <a:cs typeface="Times New Roman" pitchFamily="18" charset="0"/>
              </a:rPr>
              <a:t>своїх</a:t>
            </a:r>
            <a:r>
              <a:rPr lang="ru-RU" sz="2400" dirty="0">
                <a:solidFill>
                  <a:srgbClr val="008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solidFill>
                  <a:srgbClr val="008000"/>
                </a:solidFill>
                <a:latin typeface="Times New Roman" pitchFamily="18" charset="0"/>
                <a:cs typeface="Times New Roman" pitchFamily="18" charset="0"/>
              </a:rPr>
              <a:t>предків</a:t>
            </a:r>
            <a:r>
              <a:rPr lang="ru-RU" sz="2400" dirty="0">
                <a:solidFill>
                  <a:srgbClr val="008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solidFill>
                  <a:srgbClr val="008000"/>
                </a:solidFill>
                <a:latin typeface="Times New Roman" pitchFamily="18" charset="0"/>
                <a:cs typeface="Times New Roman" pitchFamily="18" charset="0"/>
              </a:rPr>
              <a:t>моральні</a:t>
            </a:r>
            <a:r>
              <a:rPr lang="ru-RU" sz="2400" dirty="0">
                <a:solidFill>
                  <a:srgbClr val="008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solidFill>
                  <a:srgbClr val="008000"/>
                </a:solidFill>
                <a:latin typeface="Times New Roman" pitchFamily="18" charset="0"/>
                <a:cs typeface="Times New Roman" pitchFamily="18" charset="0"/>
              </a:rPr>
              <a:t>чесноти</a:t>
            </a:r>
            <a:r>
              <a:rPr lang="ru-RU" sz="2400" dirty="0">
                <a:solidFill>
                  <a:srgbClr val="008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solidFill>
                  <a:srgbClr val="008000"/>
                </a:solidFill>
                <a:latin typeface="Times New Roman" pitchFamily="18" charset="0"/>
                <a:cs typeface="Times New Roman" pitchFamily="18" charset="0"/>
              </a:rPr>
              <a:t>українців</a:t>
            </a:r>
            <a:r>
              <a:rPr lang="ru-RU" sz="2400" dirty="0">
                <a:solidFill>
                  <a:srgbClr val="008000"/>
                </a:solidFill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ru-RU" sz="2400" dirty="0" err="1">
                <a:solidFill>
                  <a:srgbClr val="008000"/>
                </a:solidFill>
                <a:latin typeface="Times New Roman" pitchFamily="18" charset="0"/>
                <a:cs typeface="Times New Roman" pitchFamily="18" charset="0"/>
              </a:rPr>
              <a:t>патріотизм</a:t>
            </a:r>
            <a:r>
              <a:rPr lang="ru-RU" sz="2400" dirty="0">
                <a:solidFill>
                  <a:srgbClr val="008000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400" dirty="0" err="1">
                <a:solidFill>
                  <a:srgbClr val="008000"/>
                </a:solidFill>
                <a:latin typeface="Times New Roman" pitchFamily="18" charset="0"/>
                <a:cs typeface="Times New Roman" pitchFamily="18" charset="0"/>
              </a:rPr>
              <a:t>вірність</a:t>
            </a:r>
            <a:r>
              <a:rPr lang="ru-RU" sz="2400" dirty="0">
                <a:solidFill>
                  <a:srgbClr val="008000"/>
                </a:solidFill>
                <a:latin typeface="Times New Roman" pitchFamily="18" charset="0"/>
                <a:cs typeface="Times New Roman" pitchFamily="18" charset="0"/>
              </a:rPr>
              <a:t>, честь, </a:t>
            </a:r>
            <a:r>
              <a:rPr lang="ru-RU" sz="2400" dirty="0" err="1">
                <a:solidFill>
                  <a:srgbClr val="008000"/>
                </a:solidFill>
                <a:latin typeface="Times New Roman" pitchFamily="18" charset="0"/>
                <a:cs typeface="Times New Roman" pitchFamily="18" charset="0"/>
              </a:rPr>
              <a:t>оспівує</a:t>
            </a:r>
            <a:r>
              <a:rPr lang="ru-RU" sz="2400" dirty="0">
                <a:solidFill>
                  <a:srgbClr val="008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solidFill>
                  <a:srgbClr val="008000"/>
                </a:solidFill>
                <a:latin typeface="Times New Roman" pitchFamily="18" charset="0"/>
                <a:cs typeface="Times New Roman" pitchFamily="18" charset="0"/>
              </a:rPr>
              <a:t>духовне</a:t>
            </a:r>
            <a:r>
              <a:rPr lang="ru-RU" sz="2400" dirty="0">
                <a:solidFill>
                  <a:srgbClr val="008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solidFill>
                  <a:srgbClr val="008000"/>
                </a:solidFill>
                <a:latin typeface="Times New Roman" pitchFamily="18" charset="0"/>
                <a:cs typeface="Times New Roman" pitchFamily="18" charset="0"/>
              </a:rPr>
              <a:t>багатство</a:t>
            </a:r>
            <a:r>
              <a:rPr lang="ru-RU" sz="2400" dirty="0">
                <a:solidFill>
                  <a:srgbClr val="008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solidFill>
                  <a:srgbClr val="008000"/>
                </a:solidFill>
                <a:latin typeface="Times New Roman" pitchFamily="18" charset="0"/>
                <a:cs typeface="Times New Roman" pitchFamily="18" charset="0"/>
              </a:rPr>
              <a:t>рідного</a:t>
            </a:r>
            <a:r>
              <a:rPr lang="ru-RU" sz="2400" dirty="0">
                <a:solidFill>
                  <a:srgbClr val="008000"/>
                </a:solidFill>
                <a:latin typeface="Times New Roman" pitchFamily="18" charset="0"/>
                <a:cs typeface="Times New Roman" pitchFamily="18" charset="0"/>
              </a:rPr>
              <a:t> народу.</a:t>
            </a:r>
          </a:p>
          <a:p>
            <a:endParaRPr lang="ru-RU" dirty="0">
              <a:solidFill>
                <a:srgbClr val="008000"/>
              </a:solidFill>
            </a:endParaRPr>
          </a:p>
        </p:txBody>
      </p:sp>
      <p:pic>
        <p:nvPicPr>
          <p:cNvPr id="4" name="Рисунок 3" descr="завантаження (3)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286512" y="285728"/>
            <a:ext cx="2481267" cy="3355496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 descr="1616971647_58-p-fon-dlya-slaida-v-prezentatsii-5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042425" cy="6858000"/>
          </a:xfrm>
          <a:prstGeom prst="rect">
            <a:avLst/>
          </a:prstGeom>
        </p:spPr>
      </p:pic>
      <p:sp>
        <p:nvSpPr>
          <p:cNvPr id="2" name="Прямоугольник 1"/>
          <p:cNvSpPr/>
          <p:nvPr/>
        </p:nvSpPr>
        <p:spPr>
          <a:xfrm>
            <a:off x="285720" y="357166"/>
            <a:ext cx="8501122" cy="60016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dirty="0" err="1">
                <a:solidFill>
                  <a:srgbClr val="008000"/>
                </a:solidFill>
                <a:latin typeface="Times New Roman" pitchFamily="18" charset="0"/>
                <a:cs typeface="Times New Roman" pitchFamily="18" charset="0"/>
              </a:rPr>
              <a:t>Вірш</a:t>
            </a:r>
            <a:r>
              <a:rPr lang="ru-RU" sz="2400" dirty="0">
                <a:solidFill>
                  <a:srgbClr val="008000"/>
                </a:solidFill>
                <a:latin typeface="Times New Roman" pitchFamily="18" charset="0"/>
                <a:cs typeface="Times New Roman" pitchFamily="18" charset="0"/>
              </a:rPr>
              <a:t> «Рядок </a:t>
            </a:r>
            <a:r>
              <a:rPr lang="ru-RU" sz="2400" dirty="0" err="1">
                <a:solidFill>
                  <a:srgbClr val="008000"/>
                </a:solidFill>
                <a:latin typeface="Times New Roman" pitchFamily="18" charset="0"/>
                <a:cs typeface="Times New Roman" pitchFamily="18" charset="0"/>
              </a:rPr>
              <a:t>з</a:t>
            </a:r>
            <a:r>
              <a:rPr lang="ru-RU" sz="2400" dirty="0">
                <a:solidFill>
                  <a:srgbClr val="008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solidFill>
                  <a:srgbClr val="008000"/>
                </a:solidFill>
                <a:latin typeface="Times New Roman" pitchFamily="18" charset="0"/>
                <a:cs typeface="Times New Roman" pitchFamily="18" charset="0"/>
              </a:rPr>
              <a:t>автобіографії</a:t>
            </a:r>
            <a:r>
              <a:rPr lang="ru-RU" sz="2400" dirty="0">
                <a:solidFill>
                  <a:srgbClr val="008000"/>
                </a:solidFill>
                <a:latin typeface="Times New Roman" pitchFamily="18" charset="0"/>
                <a:cs typeface="Times New Roman" pitchFamily="18" charset="0"/>
              </a:rPr>
              <a:t>» — </a:t>
            </a:r>
            <a:r>
              <a:rPr lang="ru-RU" sz="2400" dirty="0" err="1">
                <a:solidFill>
                  <a:srgbClr val="008000"/>
                </a:solidFill>
                <a:latin typeface="Times New Roman" pitchFamily="18" charset="0"/>
                <a:cs typeface="Times New Roman" pitchFamily="18" charset="0"/>
              </a:rPr>
              <a:t>яскравий</a:t>
            </a:r>
            <a:r>
              <a:rPr lang="ru-RU" sz="2400" dirty="0">
                <a:solidFill>
                  <a:srgbClr val="008000"/>
                </a:solidFill>
                <a:latin typeface="Times New Roman" pitchFamily="18" charset="0"/>
                <a:cs typeface="Times New Roman" pitchFamily="18" charset="0"/>
              </a:rPr>
              <a:t> приклад </a:t>
            </a:r>
            <a:r>
              <a:rPr lang="ru-RU" sz="2400" dirty="0" err="1">
                <a:solidFill>
                  <a:srgbClr val="008000"/>
                </a:solidFill>
                <a:latin typeface="Times New Roman" pitchFamily="18" charset="0"/>
                <a:cs typeface="Times New Roman" pitchFamily="18" charset="0"/>
              </a:rPr>
              <a:t>постмодерної</a:t>
            </a:r>
            <a:r>
              <a:rPr lang="ru-RU" sz="2400" dirty="0">
                <a:solidFill>
                  <a:srgbClr val="008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solidFill>
                  <a:srgbClr val="008000"/>
                </a:solidFill>
                <a:latin typeface="Times New Roman" pitchFamily="18" charset="0"/>
                <a:cs typeface="Times New Roman" pitchFamily="18" charset="0"/>
              </a:rPr>
              <a:t>літератури</a:t>
            </a:r>
            <a:r>
              <a:rPr lang="ru-RU" sz="2400" dirty="0">
                <a:solidFill>
                  <a:srgbClr val="008000"/>
                </a:solidFill>
                <a:latin typeface="Times New Roman" pitchFamily="18" charset="0"/>
                <a:cs typeface="Times New Roman" pitchFamily="18" charset="0"/>
              </a:rPr>
              <a:t>. </a:t>
            </a:r>
          </a:p>
          <a:p>
            <a:r>
              <a:rPr lang="ru-RU" sz="2400" dirty="0">
                <a:solidFill>
                  <a:srgbClr val="008000"/>
                </a:solidFill>
                <a:latin typeface="Times New Roman" pitchFamily="18" charset="0"/>
                <a:cs typeface="Times New Roman" pitchFamily="18" charset="0"/>
              </a:rPr>
              <a:t>У </a:t>
            </a:r>
            <a:r>
              <a:rPr lang="ru-RU" sz="2400" dirty="0" err="1">
                <a:solidFill>
                  <a:srgbClr val="008000"/>
                </a:solidFill>
                <a:latin typeface="Times New Roman" pitchFamily="18" charset="0"/>
                <a:cs typeface="Times New Roman" pitchFamily="18" charset="0"/>
              </a:rPr>
              <a:t>творі</a:t>
            </a:r>
            <a:r>
              <a:rPr lang="ru-RU" sz="2400" dirty="0">
                <a:solidFill>
                  <a:srgbClr val="008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solidFill>
                  <a:srgbClr val="008000"/>
                </a:solidFill>
                <a:latin typeface="Times New Roman" pitchFamily="18" charset="0"/>
                <a:cs typeface="Times New Roman" pitchFamily="18" charset="0"/>
              </a:rPr>
              <a:t>наявні</a:t>
            </a:r>
            <a:r>
              <a:rPr lang="ru-RU" sz="2400" dirty="0">
                <a:solidFill>
                  <a:srgbClr val="008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b="1" dirty="0" err="1">
                <a:solidFill>
                  <a:srgbClr val="008000"/>
                </a:solidFill>
                <a:latin typeface="Times New Roman" pitchFamily="18" charset="0"/>
                <a:cs typeface="Times New Roman" pitchFamily="18" charset="0"/>
              </a:rPr>
              <a:t>алюзії</a:t>
            </a:r>
            <a:r>
              <a:rPr lang="ru-RU" sz="2400" dirty="0">
                <a:solidFill>
                  <a:srgbClr val="008000"/>
                </a:solidFill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ru-RU" sz="2400" dirty="0" err="1">
                <a:solidFill>
                  <a:srgbClr val="008000"/>
                </a:solidFill>
                <a:latin typeface="Times New Roman" pitchFamily="18" charset="0"/>
                <a:cs typeface="Times New Roman" pitchFamily="18" charset="0"/>
              </a:rPr>
              <a:t>натяки</a:t>
            </a:r>
            <a:r>
              <a:rPr lang="ru-RU" sz="2400" dirty="0">
                <a:solidFill>
                  <a:srgbClr val="008000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400" dirty="0" err="1">
                <a:solidFill>
                  <a:srgbClr val="008000"/>
                </a:solidFill>
                <a:latin typeface="Times New Roman" pitchFamily="18" charset="0"/>
                <a:cs typeface="Times New Roman" pitchFamily="18" charset="0"/>
              </a:rPr>
              <a:t>перегуки</a:t>
            </a:r>
            <a:r>
              <a:rPr lang="ru-RU" sz="2400" dirty="0">
                <a:solidFill>
                  <a:srgbClr val="008000"/>
                </a:solidFill>
                <a:latin typeface="Times New Roman" pitchFamily="18" charset="0"/>
                <a:cs typeface="Times New Roman" pitchFamily="18" charset="0"/>
              </a:rPr>
              <a:t>) на </a:t>
            </a:r>
            <a:r>
              <a:rPr lang="ru-RU" sz="2400" dirty="0" err="1">
                <a:solidFill>
                  <a:srgbClr val="008000"/>
                </a:solidFill>
                <a:latin typeface="Times New Roman" pitchFamily="18" charset="0"/>
                <a:cs typeface="Times New Roman" pitchFamily="18" charset="0"/>
              </a:rPr>
              <a:t>відомі</a:t>
            </a:r>
            <a:r>
              <a:rPr lang="ru-RU" sz="2400" dirty="0">
                <a:solidFill>
                  <a:srgbClr val="008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solidFill>
                  <a:srgbClr val="008000"/>
                </a:solidFill>
                <a:latin typeface="Times New Roman" pitchFamily="18" charset="0"/>
                <a:cs typeface="Times New Roman" pitchFamily="18" charset="0"/>
              </a:rPr>
              <a:t>сюжети</a:t>
            </a:r>
            <a:r>
              <a:rPr lang="ru-RU" sz="2400" dirty="0">
                <a:solidFill>
                  <a:srgbClr val="008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solidFill>
                  <a:srgbClr val="008000"/>
                </a:solidFill>
                <a:latin typeface="Times New Roman" pitchFamily="18" charset="0"/>
                <a:cs typeface="Times New Roman" pitchFamily="18" charset="0"/>
              </a:rPr>
              <a:t>літератури</a:t>
            </a:r>
            <a:r>
              <a:rPr lang="ru-RU" sz="2400" dirty="0">
                <a:solidFill>
                  <a:srgbClr val="008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solidFill>
                  <a:srgbClr val="008000"/>
                </a:solidFill>
                <a:latin typeface="Times New Roman" pitchFamily="18" charset="0"/>
                <a:cs typeface="Times New Roman" pitchFamily="18" charset="0"/>
              </a:rPr>
              <a:t>попередніх</a:t>
            </a:r>
            <a:r>
              <a:rPr lang="ru-RU" sz="2400" dirty="0">
                <a:solidFill>
                  <a:srgbClr val="008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solidFill>
                  <a:srgbClr val="008000"/>
                </a:solidFill>
                <a:latin typeface="Times New Roman" pitchFamily="18" charset="0"/>
                <a:cs typeface="Times New Roman" pitchFamily="18" charset="0"/>
              </a:rPr>
              <a:t>епох</a:t>
            </a:r>
            <a:r>
              <a:rPr lang="ru-RU" sz="2400" dirty="0">
                <a:solidFill>
                  <a:srgbClr val="008000"/>
                </a:solidFill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2400" dirty="0" err="1">
                <a:solidFill>
                  <a:srgbClr val="008000"/>
                </a:solidFill>
                <a:latin typeface="Times New Roman" pitchFamily="18" charset="0"/>
                <a:cs typeface="Times New Roman" pitchFamily="18" charset="0"/>
              </a:rPr>
              <a:t>Отже</a:t>
            </a:r>
            <a:r>
              <a:rPr lang="ru-RU" sz="2400" dirty="0">
                <a:solidFill>
                  <a:srgbClr val="008000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400" b="1" dirty="0" err="1">
                <a:solidFill>
                  <a:srgbClr val="008000"/>
                </a:solidFill>
                <a:latin typeface="Times New Roman" pitchFamily="18" charset="0"/>
                <a:cs typeface="Times New Roman" pitchFamily="18" charset="0"/>
              </a:rPr>
              <a:t>авторські</a:t>
            </a:r>
            <a:r>
              <a:rPr lang="ru-RU" sz="2400" b="1" dirty="0">
                <a:solidFill>
                  <a:srgbClr val="008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b="1" dirty="0" err="1">
                <a:solidFill>
                  <a:srgbClr val="008000"/>
                </a:solidFill>
                <a:latin typeface="Times New Roman" pitchFamily="18" charset="0"/>
                <a:cs typeface="Times New Roman" pitchFamily="18" charset="0"/>
              </a:rPr>
              <a:t>запозичення</a:t>
            </a:r>
            <a:r>
              <a:rPr lang="ru-RU" sz="2400" b="1" dirty="0">
                <a:solidFill>
                  <a:srgbClr val="008000"/>
                </a:solidFill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ru-RU" sz="2400" b="1" dirty="0" err="1">
                <a:solidFill>
                  <a:srgbClr val="008000"/>
                </a:solidFill>
                <a:latin typeface="Times New Roman" pitchFamily="18" charset="0"/>
                <a:cs typeface="Times New Roman" pitchFamily="18" charset="0"/>
              </a:rPr>
              <a:t>перегуки</a:t>
            </a:r>
            <a:r>
              <a:rPr lang="ru-RU" sz="2400" b="1" dirty="0">
                <a:solidFill>
                  <a:srgbClr val="008000"/>
                </a:solidFill>
                <a:latin typeface="Times New Roman" pitchFamily="18" charset="0"/>
                <a:cs typeface="Times New Roman" pitchFamily="18" charset="0"/>
              </a:rPr>
              <a:t>) </a:t>
            </a:r>
            <a:r>
              <a:rPr lang="ru-RU" sz="2400" dirty="0" err="1">
                <a:solidFill>
                  <a:srgbClr val="008000"/>
                </a:solidFill>
                <a:latin typeface="Times New Roman" pitchFamily="18" charset="0"/>
                <a:cs typeface="Times New Roman" pitchFamily="18" charset="0"/>
              </a:rPr>
              <a:t>спостерігаються</a:t>
            </a:r>
            <a:r>
              <a:rPr lang="ru-RU" sz="2400" dirty="0">
                <a:solidFill>
                  <a:srgbClr val="008000"/>
                </a:solidFill>
                <a:latin typeface="Times New Roman" pitchFamily="18" charset="0"/>
                <a:cs typeface="Times New Roman" pitchFamily="18" charset="0"/>
              </a:rPr>
              <a:t> в «Рядку </a:t>
            </a:r>
            <a:r>
              <a:rPr lang="ru-RU" sz="2400" dirty="0" err="1">
                <a:solidFill>
                  <a:srgbClr val="008000"/>
                </a:solidFill>
                <a:latin typeface="Times New Roman" pitchFamily="18" charset="0"/>
                <a:cs typeface="Times New Roman" pitchFamily="18" charset="0"/>
              </a:rPr>
              <a:t>з</a:t>
            </a:r>
            <a:r>
              <a:rPr lang="ru-RU" sz="2400" dirty="0">
                <a:solidFill>
                  <a:srgbClr val="008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solidFill>
                  <a:srgbClr val="008000"/>
                </a:solidFill>
                <a:latin typeface="Times New Roman" pitchFamily="18" charset="0"/>
                <a:cs typeface="Times New Roman" pitchFamily="18" charset="0"/>
              </a:rPr>
              <a:t>автобіографії</a:t>
            </a:r>
            <a:r>
              <a:rPr lang="ru-RU" sz="2400" dirty="0">
                <a:solidFill>
                  <a:srgbClr val="008000"/>
                </a:solidFill>
                <a:latin typeface="Times New Roman" pitchFamily="18" charset="0"/>
                <a:cs typeface="Times New Roman" pitchFamily="18" charset="0"/>
              </a:rPr>
              <a:t>» на </a:t>
            </a:r>
            <a:r>
              <a:rPr lang="ru-RU" sz="2400" dirty="0" err="1">
                <a:solidFill>
                  <a:srgbClr val="008000"/>
                </a:solidFill>
                <a:latin typeface="Times New Roman" pitchFamily="18" charset="0"/>
                <a:cs typeface="Times New Roman" pitchFamily="18" charset="0"/>
              </a:rPr>
              <a:t>сюжетно-тематичному</a:t>
            </a:r>
            <a:r>
              <a:rPr lang="ru-RU" sz="2400" dirty="0">
                <a:solidFill>
                  <a:srgbClr val="008000"/>
                </a:solidFill>
                <a:latin typeface="Times New Roman" pitchFamily="18" charset="0"/>
                <a:cs typeface="Times New Roman" pitchFamily="18" charset="0"/>
              </a:rPr>
              <a:t> та образному </a:t>
            </a:r>
            <a:r>
              <a:rPr lang="ru-RU" sz="2400" dirty="0" err="1">
                <a:solidFill>
                  <a:srgbClr val="008000"/>
                </a:solidFill>
                <a:latin typeface="Times New Roman" pitchFamily="18" charset="0"/>
                <a:cs typeface="Times New Roman" pitchFamily="18" charset="0"/>
              </a:rPr>
              <a:t>рівнях</a:t>
            </a:r>
            <a:r>
              <a:rPr lang="ru-RU" sz="2400" dirty="0">
                <a:solidFill>
                  <a:srgbClr val="008000"/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endParaRPr lang="ru-RU" sz="2400" i="1" dirty="0">
              <a:solidFill>
                <a:srgbClr val="008000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sz="2400" i="1" dirty="0">
                <a:solidFill>
                  <a:srgbClr val="008000"/>
                </a:solidFill>
                <a:latin typeface="Times New Roman" pitchFamily="18" charset="0"/>
                <a:cs typeface="Times New Roman" pitchFamily="18" charset="0"/>
              </a:rPr>
              <a:t>У </a:t>
            </a:r>
            <a:r>
              <a:rPr lang="ru-RU" sz="2400" i="1" dirty="0" err="1">
                <a:solidFill>
                  <a:srgbClr val="008000"/>
                </a:solidFill>
                <a:latin typeface="Times New Roman" pitchFamily="18" charset="0"/>
                <a:cs typeface="Times New Roman" pitchFamily="18" charset="0"/>
              </a:rPr>
              <a:t>творі</a:t>
            </a:r>
            <a:r>
              <a:rPr lang="ru-RU" sz="2400" i="1" dirty="0">
                <a:solidFill>
                  <a:srgbClr val="008000"/>
                </a:solidFill>
                <a:latin typeface="Times New Roman" pitchFamily="18" charset="0"/>
                <a:cs typeface="Times New Roman" pitchFamily="18" charset="0"/>
              </a:rPr>
              <a:t> О. </a:t>
            </a:r>
            <a:r>
              <a:rPr lang="ru-RU" sz="2400" i="1" dirty="0" err="1">
                <a:solidFill>
                  <a:srgbClr val="008000"/>
                </a:solidFill>
                <a:latin typeface="Times New Roman" pitchFamily="18" charset="0"/>
                <a:cs typeface="Times New Roman" pitchFamily="18" charset="0"/>
              </a:rPr>
              <a:t>Забужко</a:t>
            </a:r>
            <a:r>
              <a:rPr lang="ru-RU" sz="2400" i="1" dirty="0">
                <a:solidFill>
                  <a:srgbClr val="008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i="1" dirty="0" err="1">
                <a:solidFill>
                  <a:srgbClr val="008000"/>
                </a:solidFill>
                <a:latin typeface="Times New Roman" pitchFamily="18" charset="0"/>
                <a:cs typeface="Times New Roman" pitchFamily="18" charset="0"/>
              </a:rPr>
              <a:t>засвідчує</a:t>
            </a:r>
            <a:r>
              <a:rPr lang="ru-RU" sz="2400" i="1" dirty="0">
                <a:solidFill>
                  <a:srgbClr val="008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i="1" dirty="0" err="1">
                <a:solidFill>
                  <a:srgbClr val="008000"/>
                </a:solidFill>
                <a:latin typeface="Times New Roman" pitchFamily="18" charset="0"/>
                <a:cs typeface="Times New Roman" pitchFamily="18" charset="0"/>
              </a:rPr>
              <a:t>гордість</a:t>
            </a:r>
            <a:r>
              <a:rPr lang="ru-RU" sz="2400" i="1" dirty="0">
                <a:solidFill>
                  <a:srgbClr val="008000"/>
                </a:solidFill>
                <a:latin typeface="Times New Roman" pitchFamily="18" charset="0"/>
                <a:cs typeface="Times New Roman" pitchFamily="18" charset="0"/>
              </a:rPr>
              <a:t> за </a:t>
            </a:r>
            <a:r>
              <a:rPr lang="ru-RU" sz="2400" i="1" dirty="0" err="1">
                <a:solidFill>
                  <a:srgbClr val="008000"/>
                </a:solidFill>
                <a:latin typeface="Times New Roman" pitchFamily="18" charset="0"/>
                <a:cs typeface="Times New Roman" pitchFamily="18" charset="0"/>
              </a:rPr>
              <a:t>своїх</a:t>
            </a:r>
            <a:r>
              <a:rPr lang="ru-RU" sz="2400" i="1" dirty="0">
                <a:solidFill>
                  <a:srgbClr val="008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i="1" dirty="0" err="1">
                <a:solidFill>
                  <a:srgbClr val="008000"/>
                </a:solidFill>
                <a:latin typeface="Times New Roman" pitchFamily="18" charset="0"/>
                <a:cs typeface="Times New Roman" pitchFamily="18" charset="0"/>
              </a:rPr>
              <a:t>предків</a:t>
            </a:r>
            <a:r>
              <a:rPr lang="ru-RU" sz="2400" i="1" dirty="0">
                <a:solidFill>
                  <a:srgbClr val="008000"/>
                </a:solidFill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2400" dirty="0">
                <a:solidFill>
                  <a:srgbClr val="008000"/>
                </a:solidFill>
                <a:latin typeface="Times New Roman" pitchFamily="18" charset="0"/>
                <a:cs typeface="Times New Roman" pitchFamily="18" charset="0"/>
              </a:rPr>
              <a:t>У </a:t>
            </a:r>
            <a:r>
              <a:rPr lang="ru-RU" sz="2400" dirty="0" err="1">
                <a:solidFill>
                  <a:srgbClr val="008000"/>
                </a:solidFill>
                <a:latin typeface="Times New Roman" pitchFamily="18" charset="0"/>
                <a:cs typeface="Times New Roman" pitchFamily="18" charset="0"/>
              </a:rPr>
              <a:t>вірші</a:t>
            </a:r>
            <a:r>
              <a:rPr lang="ru-RU" sz="2400" dirty="0">
                <a:solidFill>
                  <a:srgbClr val="008000"/>
                </a:solidFill>
                <a:latin typeface="Times New Roman" pitchFamily="18" charset="0"/>
                <a:cs typeface="Times New Roman" pitchFamily="18" charset="0"/>
              </a:rPr>
              <a:t> «Рядок </a:t>
            </a:r>
            <a:r>
              <a:rPr lang="ru-RU" sz="2400" dirty="0" err="1">
                <a:solidFill>
                  <a:srgbClr val="008000"/>
                </a:solidFill>
                <a:latin typeface="Times New Roman" pitchFamily="18" charset="0"/>
                <a:cs typeface="Times New Roman" pitchFamily="18" charset="0"/>
              </a:rPr>
              <a:t>з</a:t>
            </a:r>
            <a:r>
              <a:rPr lang="ru-RU" sz="2400" dirty="0">
                <a:solidFill>
                  <a:srgbClr val="008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solidFill>
                  <a:srgbClr val="008000"/>
                </a:solidFill>
                <a:latin typeface="Times New Roman" pitchFamily="18" charset="0"/>
                <a:cs typeface="Times New Roman" pitchFamily="18" charset="0"/>
              </a:rPr>
              <a:t>автобіографії</a:t>
            </a:r>
            <a:r>
              <a:rPr lang="ru-RU" sz="2400" dirty="0">
                <a:solidFill>
                  <a:srgbClr val="008000"/>
                </a:solidFill>
                <a:latin typeface="Times New Roman" pitchFamily="18" charset="0"/>
                <a:cs typeface="Times New Roman" pitchFamily="18" charset="0"/>
              </a:rPr>
              <a:t>» </a:t>
            </a:r>
            <a:r>
              <a:rPr lang="ru-RU" sz="2400" dirty="0" err="1">
                <a:solidFill>
                  <a:srgbClr val="008000"/>
                </a:solidFill>
                <a:latin typeface="Times New Roman" pitchFamily="18" charset="0"/>
                <a:cs typeface="Times New Roman" pitchFamily="18" charset="0"/>
              </a:rPr>
              <a:t>мисткиня</a:t>
            </a:r>
            <a:r>
              <a:rPr lang="ru-RU" sz="2400" dirty="0">
                <a:solidFill>
                  <a:srgbClr val="008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solidFill>
                  <a:srgbClr val="008000"/>
                </a:solidFill>
                <a:latin typeface="Times New Roman" pitchFamily="18" charset="0"/>
                <a:cs typeface="Times New Roman" pitchFamily="18" charset="0"/>
              </a:rPr>
              <a:t>акцентує</a:t>
            </a:r>
            <a:r>
              <a:rPr lang="ru-RU" sz="2400" dirty="0">
                <a:solidFill>
                  <a:srgbClr val="008000"/>
                </a:solidFill>
                <a:latin typeface="Times New Roman" pitchFamily="18" charset="0"/>
                <a:cs typeface="Times New Roman" pitchFamily="18" charset="0"/>
              </a:rPr>
              <a:t> на </a:t>
            </a:r>
            <a:r>
              <a:rPr lang="ru-RU" sz="2400" dirty="0" err="1">
                <a:solidFill>
                  <a:srgbClr val="008000"/>
                </a:solidFill>
                <a:latin typeface="Times New Roman" pitchFamily="18" charset="0"/>
                <a:cs typeface="Times New Roman" pitchFamily="18" charset="0"/>
              </a:rPr>
              <a:t>важливості</a:t>
            </a:r>
            <a:r>
              <a:rPr lang="ru-RU" sz="2400" dirty="0">
                <a:solidFill>
                  <a:srgbClr val="008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solidFill>
                  <a:srgbClr val="008000"/>
                </a:solidFill>
                <a:latin typeface="Times New Roman" pitchFamily="18" charset="0"/>
                <a:cs typeface="Times New Roman" pitchFamily="18" charset="0"/>
              </a:rPr>
              <a:t>генетично</a:t>
            </a:r>
            <a:r>
              <a:rPr lang="ru-RU" sz="2400" dirty="0">
                <a:solidFill>
                  <a:srgbClr val="008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solidFill>
                  <a:srgbClr val="008000"/>
                </a:solidFill>
                <a:latin typeface="Times New Roman" pitchFamily="18" charset="0"/>
                <a:cs typeface="Times New Roman" pitchFamily="18" charset="0"/>
              </a:rPr>
              <a:t>успадкованої</a:t>
            </a:r>
            <a:r>
              <a:rPr lang="ru-RU" sz="2400" dirty="0">
                <a:solidFill>
                  <a:srgbClr val="008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solidFill>
                  <a:srgbClr val="008000"/>
                </a:solidFill>
                <a:latin typeface="Times New Roman" pitchFamily="18" charset="0"/>
                <a:cs typeface="Times New Roman" pitchFamily="18" charset="0"/>
              </a:rPr>
              <a:t>козацько-шляхетської</a:t>
            </a:r>
            <a:r>
              <a:rPr lang="ru-RU" sz="2400" dirty="0">
                <a:solidFill>
                  <a:srgbClr val="008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solidFill>
                  <a:srgbClr val="008000"/>
                </a:solidFill>
                <a:latin typeface="Times New Roman" pitchFamily="18" charset="0"/>
                <a:cs typeface="Times New Roman" pitchFamily="18" charset="0"/>
              </a:rPr>
              <a:t>культури</a:t>
            </a:r>
            <a:r>
              <a:rPr lang="ru-RU" sz="2400" dirty="0">
                <a:solidFill>
                  <a:srgbClr val="008000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400" dirty="0" err="1">
                <a:solidFill>
                  <a:srgbClr val="008000"/>
                </a:solidFill>
                <a:latin typeface="Times New Roman" pitchFamily="18" charset="0"/>
                <a:cs typeface="Times New Roman" pitchFamily="18" charset="0"/>
              </a:rPr>
              <a:t>що</a:t>
            </a:r>
            <a:r>
              <a:rPr lang="ru-RU" sz="2400" dirty="0">
                <a:solidFill>
                  <a:srgbClr val="008000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400" dirty="0" err="1">
                <a:solidFill>
                  <a:srgbClr val="008000"/>
                </a:solidFill>
                <a:latin typeface="Times New Roman" pitchFamily="18" charset="0"/>
                <a:cs typeface="Times New Roman" pitchFamily="18" charset="0"/>
              </a:rPr>
              <a:t>наче</a:t>
            </a:r>
            <a:r>
              <a:rPr lang="ru-RU" sz="2400" dirty="0">
                <a:solidFill>
                  <a:srgbClr val="008000"/>
                </a:solidFill>
                <a:latin typeface="Times New Roman" pitchFamily="18" charset="0"/>
                <a:cs typeface="Times New Roman" pitchFamily="18" charset="0"/>
              </a:rPr>
              <a:t> «нить </a:t>
            </a:r>
            <a:r>
              <a:rPr lang="ru-RU" sz="2400" dirty="0" err="1">
                <a:solidFill>
                  <a:srgbClr val="008000"/>
                </a:solidFill>
                <a:latin typeface="Times New Roman" pitchFamily="18" charset="0"/>
                <a:cs typeface="Times New Roman" pitchFamily="18" charset="0"/>
              </a:rPr>
              <a:t>основи</a:t>
            </a:r>
            <a:r>
              <a:rPr lang="ru-RU" sz="2400" dirty="0">
                <a:solidFill>
                  <a:srgbClr val="008000"/>
                </a:solidFill>
                <a:latin typeface="Times New Roman" pitchFamily="18" charset="0"/>
                <a:cs typeface="Times New Roman" pitchFamily="18" charset="0"/>
              </a:rPr>
              <a:t> / </a:t>
            </a:r>
            <a:r>
              <a:rPr lang="ru-RU" sz="2400" dirty="0" err="1">
                <a:solidFill>
                  <a:srgbClr val="008000"/>
                </a:solidFill>
                <a:latin typeface="Times New Roman" pitchFamily="18" charset="0"/>
                <a:cs typeface="Times New Roman" pitchFamily="18" charset="0"/>
              </a:rPr>
              <a:t>Крізь</a:t>
            </a:r>
            <a:r>
              <a:rPr lang="ru-RU" sz="2400" dirty="0">
                <a:solidFill>
                  <a:srgbClr val="008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solidFill>
                  <a:srgbClr val="008000"/>
                </a:solidFill>
                <a:latin typeface="Times New Roman" pitchFamily="18" charset="0"/>
                <a:cs typeface="Times New Roman" pitchFamily="18" charset="0"/>
              </a:rPr>
              <a:t>віки</a:t>
            </a:r>
            <a:r>
              <a:rPr lang="ru-RU" sz="2400" dirty="0">
                <a:solidFill>
                  <a:srgbClr val="008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solidFill>
                  <a:srgbClr val="008000"/>
                </a:solidFill>
                <a:latin typeface="Times New Roman" pitchFamily="18" charset="0"/>
                <a:cs typeface="Times New Roman" pitchFamily="18" charset="0"/>
              </a:rPr>
              <a:t>однієї</a:t>
            </a:r>
            <a:r>
              <a:rPr lang="ru-RU" sz="2400" dirty="0">
                <a:solidFill>
                  <a:srgbClr val="008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solidFill>
                  <a:srgbClr val="008000"/>
                </a:solidFill>
                <a:latin typeface="Times New Roman" pitchFamily="18" charset="0"/>
                <a:cs typeface="Times New Roman" pitchFamily="18" charset="0"/>
              </a:rPr>
              <a:t>сім’ї</a:t>
            </a:r>
            <a:r>
              <a:rPr lang="ru-RU" sz="2400" dirty="0">
                <a:solidFill>
                  <a:srgbClr val="008000"/>
                </a:solidFill>
                <a:latin typeface="Times New Roman" pitchFamily="18" charset="0"/>
                <a:cs typeface="Times New Roman" pitchFamily="18" charset="0"/>
              </a:rPr>
              <a:t>», </a:t>
            </a:r>
            <a:r>
              <a:rPr lang="ru-RU" sz="2400" dirty="0" err="1">
                <a:solidFill>
                  <a:srgbClr val="008000"/>
                </a:solidFill>
                <a:latin typeface="Times New Roman" pitchFamily="18" charset="0"/>
                <a:cs typeface="Times New Roman" pitchFamily="18" charset="0"/>
              </a:rPr>
              <a:t>залишає</a:t>
            </a:r>
            <a:r>
              <a:rPr lang="ru-RU" sz="2400" dirty="0">
                <a:solidFill>
                  <a:srgbClr val="008000"/>
                </a:solidFill>
                <a:latin typeface="Times New Roman" pitchFamily="18" charset="0"/>
                <a:cs typeface="Times New Roman" pitchFamily="18" charset="0"/>
              </a:rPr>
              <a:t> «</a:t>
            </a:r>
            <a:r>
              <a:rPr lang="ru-RU" sz="2400" dirty="0" err="1">
                <a:solidFill>
                  <a:srgbClr val="008000"/>
                </a:solidFill>
                <a:latin typeface="Times New Roman" pitchFamily="18" charset="0"/>
                <a:cs typeface="Times New Roman" pitchFamily="18" charset="0"/>
              </a:rPr>
              <a:t>від</a:t>
            </a:r>
            <a:r>
              <a:rPr lang="ru-RU" sz="2400" dirty="0">
                <a:solidFill>
                  <a:srgbClr val="008000"/>
                </a:solidFill>
                <a:latin typeface="Times New Roman" pitchFamily="18" charset="0"/>
                <a:cs typeface="Times New Roman" pitchFamily="18" charset="0"/>
              </a:rPr>
              <a:t> батька до </a:t>
            </a:r>
            <a:r>
              <a:rPr lang="ru-RU" sz="2400" dirty="0" err="1">
                <a:solidFill>
                  <a:srgbClr val="008000"/>
                </a:solidFill>
                <a:latin typeface="Times New Roman" pitchFamily="18" charset="0"/>
                <a:cs typeface="Times New Roman" pitchFamily="18" charset="0"/>
              </a:rPr>
              <a:t>сина</a:t>
            </a:r>
            <a:r>
              <a:rPr lang="ru-RU" sz="2400" dirty="0">
                <a:solidFill>
                  <a:srgbClr val="008000"/>
                </a:solidFill>
                <a:latin typeface="Times New Roman" pitchFamily="18" charset="0"/>
                <a:cs typeface="Times New Roman" pitchFamily="18" charset="0"/>
              </a:rPr>
              <a:t> / Честь у </a:t>
            </a:r>
            <a:r>
              <a:rPr lang="ru-RU" sz="2400" dirty="0" err="1">
                <a:solidFill>
                  <a:srgbClr val="008000"/>
                </a:solidFill>
                <a:latin typeface="Times New Roman" pitchFamily="18" charset="0"/>
                <a:cs typeface="Times New Roman" pitchFamily="18" charset="0"/>
              </a:rPr>
              <a:t>спадок</a:t>
            </a:r>
            <a:r>
              <a:rPr lang="ru-RU" sz="2400" dirty="0">
                <a:solidFill>
                  <a:srgbClr val="008000"/>
                </a:solidFill>
                <a:latin typeface="Times New Roman" pitchFamily="18" charset="0"/>
                <a:cs typeface="Times New Roman" pitchFamily="18" charset="0"/>
              </a:rPr>
              <a:t> — як </a:t>
            </a:r>
            <a:r>
              <a:rPr lang="ru-RU" sz="2400" dirty="0" err="1">
                <a:solidFill>
                  <a:srgbClr val="008000"/>
                </a:solidFill>
                <a:latin typeface="Times New Roman" pitchFamily="18" charset="0"/>
                <a:cs typeface="Times New Roman" pitchFamily="18" charset="0"/>
              </a:rPr>
              <a:t>білу</a:t>
            </a:r>
            <a:r>
              <a:rPr lang="ru-RU" sz="2400" dirty="0">
                <a:solidFill>
                  <a:srgbClr val="008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solidFill>
                  <a:srgbClr val="008000"/>
                </a:solidFill>
                <a:latin typeface="Times New Roman" pitchFamily="18" charset="0"/>
                <a:cs typeface="Times New Roman" pitchFamily="18" charset="0"/>
              </a:rPr>
              <a:t>кість</a:t>
            </a:r>
            <a:r>
              <a:rPr lang="ru-RU" sz="2400" dirty="0">
                <a:solidFill>
                  <a:srgbClr val="008000"/>
                </a:solidFill>
                <a:latin typeface="Times New Roman" pitchFamily="18" charset="0"/>
                <a:cs typeface="Times New Roman" pitchFamily="18" charset="0"/>
              </a:rPr>
              <a:t>!». </a:t>
            </a:r>
          </a:p>
          <a:p>
            <a:endParaRPr lang="ru-RU" sz="2400" dirty="0">
              <a:solidFill>
                <a:srgbClr val="008000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sz="2400" i="1" dirty="0">
                <a:solidFill>
                  <a:srgbClr val="008000"/>
                </a:solidFill>
                <a:latin typeface="Times New Roman" pitchFamily="18" charset="0"/>
                <a:cs typeface="Times New Roman" pitchFamily="18" charset="0"/>
              </a:rPr>
              <a:t>Утрата </a:t>
            </a:r>
            <a:r>
              <a:rPr lang="ru-RU" sz="2400" i="1" dirty="0" err="1">
                <a:solidFill>
                  <a:srgbClr val="008000"/>
                </a:solidFill>
                <a:latin typeface="Times New Roman" pitchFamily="18" charset="0"/>
                <a:cs typeface="Times New Roman" pitchFamily="18" charset="0"/>
              </a:rPr>
              <a:t>родової</a:t>
            </a:r>
            <a:r>
              <a:rPr lang="ru-RU" sz="2400" i="1" dirty="0">
                <a:solidFill>
                  <a:srgbClr val="008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i="1" dirty="0" err="1">
                <a:solidFill>
                  <a:srgbClr val="008000"/>
                </a:solidFill>
                <a:latin typeface="Times New Roman" pitchFamily="18" charset="0"/>
                <a:cs typeface="Times New Roman" pitchFamily="18" charset="0"/>
              </a:rPr>
              <a:t>пам’яті</a:t>
            </a:r>
            <a:r>
              <a:rPr lang="ru-RU" sz="2400" dirty="0">
                <a:solidFill>
                  <a:srgbClr val="008000"/>
                </a:solidFill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ru-RU" sz="2400" dirty="0" err="1">
                <a:solidFill>
                  <a:srgbClr val="008000"/>
                </a:solidFill>
                <a:latin typeface="Times New Roman" pitchFamily="18" charset="0"/>
                <a:cs typeface="Times New Roman" pitchFamily="18" charset="0"/>
              </a:rPr>
              <a:t>шляхетського</a:t>
            </a:r>
            <a:r>
              <a:rPr lang="ru-RU" sz="2400" dirty="0">
                <a:solidFill>
                  <a:srgbClr val="008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solidFill>
                  <a:srgbClr val="008000"/>
                </a:solidFill>
                <a:latin typeface="Times New Roman" pitchFamily="18" charset="0"/>
                <a:cs typeface="Times New Roman" pitchFamily="18" charset="0"/>
              </a:rPr>
              <a:t>козацько-лицарського</a:t>
            </a:r>
            <a:r>
              <a:rPr lang="ru-RU" sz="2400" dirty="0">
                <a:solidFill>
                  <a:srgbClr val="008000"/>
                </a:solidFill>
                <a:latin typeface="Times New Roman" pitchFamily="18" charset="0"/>
                <a:cs typeface="Times New Roman" pitchFamily="18" charset="0"/>
              </a:rPr>
              <a:t> духу) </a:t>
            </a:r>
            <a:r>
              <a:rPr lang="ru-RU" sz="2400" dirty="0" err="1">
                <a:solidFill>
                  <a:srgbClr val="008000"/>
                </a:solidFill>
                <a:latin typeface="Times New Roman" pitchFamily="18" charset="0"/>
                <a:cs typeface="Times New Roman" pitchFamily="18" charset="0"/>
              </a:rPr>
              <a:t>авторка</a:t>
            </a:r>
            <a:r>
              <a:rPr lang="ru-RU" sz="2400" dirty="0">
                <a:solidFill>
                  <a:srgbClr val="008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solidFill>
                  <a:srgbClr val="008000"/>
                </a:solidFill>
                <a:latin typeface="Times New Roman" pitchFamily="18" charset="0"/>
                <a:cs typeface="Times New Roman" pitchFamily="18" charset="0"/>
              </a:rPr>
              <a:t>розцінює</a:t>
            </a:r>
            <a:r>
              <a:rPr lang="ru-RU" sz="2400" dirty="0">
                <a:solidFill>
                  <a:srgbClr val="008000"/>
                </a:solidFill>
                <a:latin typeface="Times New Roman" pitchFamily="18" charset="0"/>
                <a:cs typeface="Times New Roman" pitchFamily="18" charset="0"/>
              </a:rPr>
              <a:t> як </a:t>
            </a:r>
            <a:r>
              <a:rPr lang="ru-RU" sz="2400" dirty="0" err="1">
                <a:solidFill>
                  <a:srgbClr val="008000"/>
                </a:solidFill>
                <a:latin typeface="Times New Roman" pitchFamily="18" charset="0"/>
                <a:cs typeface="Times New Roman" pitchFamily="18" charset="0"/>
              </a:rPr>
              <a:t>зраду</a:t>
            </a:r>
            <a:r>
              <a:rPr lang="ru-RU" sz="2400" dirty="0">
                <a:solidFill>
                  <a:srgbClr val="008000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400" dirty="0" err="1">
                <a:solidFill>
                  <a:srgbClr val="008000"/>
                </a:solidFill>
                <a:latin typeface="Times New Roman" pitchFamily="18" charset="0"/>
                <a:cs typeface="Times New Roman" pitchFamily="18" charset="0"/>
              </a:rPr>
              <a:t>поразку</a:t>
            </a:r>
            <a:r>
              <a:rPr lang="ru-RU" sz="2400" dirty="0">
                <a:solidFill>
                  <a:srgbClr val="008000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400" dirty="0" err="1">
                <a:solidFill>
                  <a:srgbClr val="008000"/>
                </a:solidFill>
                <a:latin typeface="Times New Roman" pitchFamily="18" charset="0"/>
                <a:cs typeface="Times New Roman" pitchFamily="18" charset="0"/>
              </a:rPr>
              <a:t>бо</a:t>
            </a:r>
            <a:r>
              <a:rPr lang="ru-RU" sz="2400" dirty="0">
                <a:solidFill>
                  <a:srgbClr val="008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solidFill>
                  <a:srgbClr val="008000"/>
                </a:solidFill>
                <a:latin typeface="Times New Roman" pitchFamily="18" charset="0"/>
                <a:cs typeface="Times New Roman" pitchFamily="18" charset="0"/>
              </a:rPr>
              <a:t>це</a:t>
            </a:r>
            <a:r>
              <a:rPr lang="ru-RU" sz="2400" dirty="0">
                <a:solidFill>
                  <a:srgbClr val="008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solidFill>
                  <a:srgbClr val="008000"/>
                </a:solidFill>
                <a:latin typeface="Times New Roman" pitchFamily="18" charset="0"/>
                <a:cs typeface="Times New Roman" pitchFamily="18" charset="0"/>
              </a:rPr>
              <a:t>веде</a:t>
            </a:r>
            <a:r>
              <a:rPr lang="ru-RU" sz="2400" dirty="0">
                <a:solidFill>
                  <a:srgbClr val="008000"/>
                </a:solidFill>
                <a:latin typeface="Times New Roman" pitchFamily="18" charset="0"/>
                <a:cs typeface="Times New Roman" pitchFamily="18" charset="0"/>
              </a:rPr>
              <a:t> до </a:t>
            </a:r>
            <a:r>
              <a:rPr lang="ru-RU" sz="2400" dirty="0" err="1">
                <a:solidFill>
                  <a:srgbClr val="008000"/>
                </a:solidFill>
                <a:latin typeface="Times New Roman" pitchFamily="18" charset="0"/>
                <a:cs typeface="Times New Roman" pitchFamily="18" charset="0"/>
              </a:rPr>
              <a:t>колоніальної</a:t>
            </a:r>
            <a:r>
              <a:rPr lang="ru-RU" sz="2400" dirty="0">
                <a:solidFill>
                  <a:srgbClr val="008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solidFill>
                  <a:srgbClr val="008000"/>
                </a:solidFill>
                <a:latin typeface="Times New Roman" pitchFamily="18" charset="0"/>
                <a:cs typeface="Times New Roman" pitchFamily="18" charset="0"/>
              </a:rPr>
              <a:t>ганьби</a:t>
            </a:r>
            <a:r>
              <a:rPr lang="ru-RU" sz="2400" dirty="0">
                <a:solidFill>
                  <a:srgbClr val="008000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400" dirty="0" err="1">
                <a:solidFill>
                  <a:srgbClr val="008000"/>
                </a:solidFill>
                <a:latin typeface="Times New Roman" pitchFamily="18" charset="0"/>
                <a:cs typeface="Times New Roman" pitchFamily="18" charset="0"/>
              </a:rPr>
              <a:t>національно-історичної</a:t>
            </a:r>
            <a:r>
              <a:rPr lang="ru-RU" sz="2400" dirty="0">
                <a:solidFill>
                  <a:srgbClr val="008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solidFill>
                  <a:srgbClr val="008000"/>
                </a:solidFill>
                <a:latin typeface="Times New Roman" pitchFamily="18" charset="0"/>
                <a:cs typeface="Times New Roman" pitchFamily="18" charset="0"/>
              </a:rPr>
              <a:t>катастрофи</a:t>
            </a:r>
            <a:r>
              <a:rPr lang="ru-RU" sz="2400" dirty="0">
                <a:solidFill>
                  <a:srgbClr val="008000"/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 descr="1616971647_58-p-fon-dlya-slaida-v-prezentatsii-5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Прямоугольник 1"/>
          <p:cNvSpPr/>
          <p:nvPr/>
        </p:nvSpPr>
        <p:spPr>
          <a:xfrm>
            <a:off x="1000100" y="785794"/>
            <a:ext cx="7572428" cy="41549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dirty="0" err="1">
                <a:solidFill>
                  <a:srgbClr val="008000"/>
                </a:solidFill>
                <a:latin typeface="Times New Roman" pitchFamily="18" charset="0"/>
                <a:cs typeface="Times New Roman" pitchFamily="18" charset="0"/>
              </a:rPr>
              <a:t>Емоційна</a:t>
            </a:r>
            <a:r>
              <a:rPr lang="ru-RU" sz="2400" dirty="0">
                <a:solidFill>
                  <a:srgbClr val="008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solidFill>
                  <a:srgbClr val="008000"/>
                </a:solidFill>
                <a:latin typeface="Times New Roman" pitchFamily="18" charset="0"/>
                <a:cs typeface="Times New Roman" pitchFamily="18" charset="0"/>
              </a:rPr>
              <a:t>напруга</a:t>
            </a:r>
            <a:r>
              <a:rPr lang="ru-RU" sz="2400" dirty="0">
                <a:solidFill>
                  <a:srgbClr val="008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solidFill>
                  <a:srgbClr val="008000"/>
                </a:solidFill>
                <a:latin typeface="Times New Roman" pitchFamily="18" charset="0"/>
                <a:cs typeface="Times New Roman" pitchFamily="18" charset="0"/>
              </a:rPr>
              <a:t>твору</a:t>
            </a:r>
            <a:r>
              <a:rPr lang="ru-RU" sz="2400" dirty="0">
                <a:solidFill>
                  <a:srgbClr val="008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r>
              <a:rPr lang="ru-RU" sz="2400" dirty="0" err="1">
                <a:solidFill>
                  <a:srgbClr val="008000"/>
                </a:solidFill>
                <a:latin typeface="Times New Roman" pitchFamily="18" charset="0"/>
                <a:cs typeface="Times New Roman" pitchFamily="18" charset="0"/>
              </a:rPr>
              <a:t>зростає</a:t>
            </a:r>
            <a:r>
              <a:rPr lang="ru-RU" sz="2400" dirty="0">
                <a:solidFill>
                  <a:srgbClr val="008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solidFill>
                  <a:srgbClr val="008000"/>
                </a:solidFill>
                <a:latin typeface="Times New Roman" pitchFamily="18" charset="0"/>
                <a:cs typeface="Times New Roman" pitchFamily="18" charset="0"/>
              </a:rPr>
              <a:t>від</a:t>
            </a:r>
            <a:r>
              <a:rPr lang="ru-RU" sz="2400" dirty="0">
                <a:solidFill>
                  <a:srgbClr val="008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solidFill>
                  <a:srgbClr val="008000"/>
                </a:solidFill>
                <a:latin typeface="Times New Roman" pitchFamily="18" charset="0"/>
                <a:cs typeface="Times New Roman" pitchFamily="18" charset="0"/>
              </a:rPr>
              <a:t>строфи</a:t>
            </a:r>
            <a:r>
              <a:rPr lang="ru-RU" sz="2400" dirty="0">
                <a:solidFill>
                  <a:srgbClr val="008000"/>
                </a:solidFill>
                <a:latin typeface="Times New Roman" pitchFamily="18" charset="0"/>
                <a:cs typeface="Times New Roman" pitchFamily="18" charset="0"/>
              </a:rPr>
              <a:t> до </a:t>
            </a:r>
            <a:r>
              <a:rPr lang="ru-RU" sz="2400" dirty="0" err="1">
                <a:solidFill>
                  <a:srgbClr val="008000"/>
                </a:solidFill>
                <a:latin typeface="Times New Roman" pitchFamily="18" charset="0"/>
                <a:cs typeface="Times New Roman" pitchFamily="18" charset="0"/>
              </a:rPr>
              <a:t>строфи</a:t>
            </a:r>
            <a:r>
              <a:rPr lang="ru-RU" sz="2400" dirty="0">
                <a:solidFill>
                  <a:srgbClr val="008000"/>
                </a:solidFill>
                <a:latin typeface="Times New Roman" pitchFamily="18" charset="0"/>
                <a:cs typeface="Times New Roman" pitchFamily="18" charset="0"/>
              </a:rPr>
              <a:t>, </a:t>
            </a:r>
          </a:p>
          <a:p>
            <a:r>
              <a:rPr lang="ru-RU" sz="2400" dirty="0" err="1">
                <a:solidFill>
                  <a:srgbClr val="008000"/>
                </a:solidFill>
                <a:latin typeface="Times New Roman" pitchFamily="18" charset="0"/>
                <a:cs typeface="Times New Roman" pitchFamily="18" charset="0"/>
              </a:rPr>
              <a:t>досягаючи</a:t>
            </a:r>
            <a:r>
              <a:rPr lang="ru-RU" sz="2400" dirty="0">
                <a:solidFill>
                  <a:srgbClr val="008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solidFill>
                  <a:srgbClr val="008000"/>
                </a:solidFill>
                <a:latin typeface="Times New Roman" pitchFamily="18" charset="0"/>
                <a:cs typeface="Times New Roman" pitchFamily="18" charset="0"/>
              </a:rPr>
              <a:t>свого</a:t>
            </a:r>
            <a:r>
              <a:rPr lang="ru-RU" sz="2400" dirty="0">
                <a:solidFill>
                  <a:srgbClr val="008000"/>
                </a:solidFill>
                <a:latin typeface="Times New Roman" pitchFamily="18" charset="0"/>
                <a:cs typeface="Times New Roman" pitchFamily="18" charset="0"/>
              </a:rPr>
              <a:t> апогею в </a:t>
            </a:r>
          </a:p>
          <a:p>
            <a:r>
              <a:rPr lang="ru-RU" sz="2400" dirty="0">
                <a:solidFill>
                  <a:srgbClr val="008000"/>
                </a:solidFill>
                <a:latin typeface="Times New Roman" pitchFamily="18" charset="0"/>
                <a:cs typeface="Times New Roman" pitchFamily="18" charset="0"/>
              </a:rPr>
              <a:t>рядках: </a:t>
            </a:r>
          </a:p>
          <a:p>
            <a:r>
              <a:rPr lang="ru-RU" sz="2400" i="1" dirty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«</a:t>
            </a:r>
            <a:r>
              <a:rPr lang="ru-RU" sz="2400" i="1" dirty="0" err="1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Мої</a:t>
            </a:r>
            <a:r>
              <a:rPr lang="ru-RU" sz="2400" i="1" dirty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предки </a:t>
            </a:r>
            <a:r>
              <a:rPr lang="ru-RU" sz="2400" i="1" dirty="0" err="1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були</a:t>
            </a:r>
            <a:r>
              <a:rPr lang="ru-RU" sz="2400" i="1" dirty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народом </a:t>
            </a:r>
          </a:p>
          <a:p>
            <a:r>
              <a:rPr lang="ru-RU" sz="2400" i="1" dirty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Тим народом, </a:t>
            </a:r>
            <a:r>
              <a:rPr lang="ru-RU" sz="2400" i="1" dirty="0" err="1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якого</a:t>
            </a:r>
            <a:r>
              <a:rPr lang="ru-RU" sz="2400" i="1" dirty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нема», </a:t>
            </a:r>
          </a:p>
          <a:p>
            <a:r>
              <a:rPr lang="ru-RU" sz="2400" dirty="0" err="1">
                <a:solidFill>
                  <a:srgbClr val="008000"/>
                </a:solidFill>
                <a:latin typeface="Times New Roman" pitchFamily="18" charset="0"/>
                <a:cs typeface="Times New Roman" pitchFamily="18" charset="0"/>
              </a:rPr>
              <a:t>що</a:t>
            </a:r>
            <a:r>
              <a:rPr lang="ru-RU" sz="2400" dirty="0">
                <a:solidFill>
                  <a:srgbClr val="008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solidFill>
                  <a:srgbClr val="008000"/>
                </a:solidFill>
                <a:latin typeface="Times New Roman" pitchFamily="18" charset="0"/>
                <a:cs typeface="Times New Roman" pitchFamily="18" charset="0"/>
              </a:rPr>
              <a:t>сприймаються</a:t>
            </a:r>
            <a:r>
              <a:rPr lang="ru-RU" sz="2400" dirty="0">
                <a:solidFill>
                  <a:srgbClr val="008000"/>
                </a:solidFill>
                <a:latin typeface="Times New Roman" pitchFamily="18" charset="0"/>
                <a:cs typeface="Times New Roman" pitchFamily="18" charset="0"/>
              </a:rPr>
              <a:t> як </a:t>
            </a:r>
            <a:r>
              <a:rPr lang="ru-RU" sz="2400" dirty="0" err="1">
                <a:solidFill>
                  <a:srgbClr val="008000"/>
                </a:solidFill>
                <a:latin typeface="Times New Roman" pitchFamily="18" charset="0"/>
                <a:cs typeface="Times New Roman" pitchFamily="18" charset="0"/>
              </a:rPr>
              <a:t>висновок</a:t>
            </a:r>
            <a:r>
              <a:rPr lang="ru-RU" sz="2400" dirty="0">
                <a:solidFill>
                  <a:srgbClr val="008000"/>
                </a:solidFill>
                <a:latin typeface="Times New Roman" pitchFamily="18" charset="0"/>
                <a:cs typeface="Times New Roman" pitchFamily="18" charset="0"/>
              </a:rPr>
              <a:t> про </a:t>
            </a:r>
            <a:r>
              <a:rPr lang="ru-RU" sz="2400" dirty="0" err="1">
                <a:solidFill>
                  <a:srgbClr val="008000"/>
                </a:solidFill>
                <a:latin typeface="Times New Roman" pitchFamily="18" charset="0"/>
                <a:cs typeface="Times New Roman" pitchFamily="18" charset="0"/>
              </a:rPr>
              <a:t>велич</a:t>
            </a:r>
            <a:r>
              <a:rPr lang="ru-RU" sz="2400" dirty="0">
                <a:solidFill>
                  <a:srgbClr val="008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r>
              <a:rPr lang="ru-RU" sz="2400" dirty="0">
                <a:solidFill>
                  <a:srgbClr val="008000"/>
                </a:solidFill>
                <a:latin typeface="Times New Roman" pitchFamily="18" charset="0"/>
                <a:cs typeface="Times New Roman" pitchFamily="18" charset="0"/>
              </a:rPr>
              <a:t>                                               </a:t>
            </a:r>
            <a:r>
              <a:rPr lang="ru-RU" sz="2400" dirty="0" err="1">
                <a:solidFill>
                  <a:srgbClr val="008000"/>
                </a:solidFill>
                <a:latin typeface="Times New Roman" pitchFamily="18" charset="0"/>
                <a:cs typeface="Times New Roman" pitchFamily="18" charset="0"/>
              </a:rPr>
              <a:t>країнського</a:t>
            </a:r>
            <a:r>
              <a:rPr lang="ru-RU" sz="2400" dirty="0">
                <a:solidFill>
                  <a:srgbClr val="008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solidFill>
                  <a:srgbClr val="008000"/>
                </a:solidFill>
                <a:latin typeface="Times New Roman" pitchFamily="18" charset="0"/>
                <a:cs typeface="Times New Roman" pitchFamily="18" charset="0"/>
              </a:rPr>
              <a:t>народу.Поетеса</a:t>
            </a:r>
            <a:r>
              <a:rPr lang="ru-RU" sz="2400" dirty="0">
                <a:solidFill>
                  <a:srgbClr val="008000"/>
                </a:solidFill>
                <a:latin typeface="Times New Roman" pitchFamily="18" charset="0"/>
                <a:cs typeface="Times New Roman" pitchFamily="18" charset="0"/>
              </a:rPr>
              <a:t>                    </a:t>
            </a:r>
          </a:p>
          <a:p>
            <a:r>
              <a:rPr lang="ru-RU" sz="2400" dirty="0">
                <a:solidFill>
                  <a:srgbClr val="008000"/>
                </a:solidFill>
                <a:latin typeface="Times New Roman" pitchFamily="18" charset="0"/>
                <a:cs typeface="Times New Roman" pitchFamily="18" charset="0"/>
              </a:rPr>
              <a:t>                                               у </a:t>
            </a:r>
            <a:r>
              <a:rPr lang="ru-RU" sz="2400" dirty="0" err="1">
                <a:solidFill>
                  <a:srgbClr val="008000"/>
                </a:solidFill>
                <a:latin typeface="Times New Roman" pitchFamily="18" charset="0"/>
                <a:cs typeface="Times New Roman" pitchFamily="18" charset="0"/>
              </a:rPr>
              <a:t>вірші</a:t>
            </a:r>
            <a:r>
              <a:rPr lang="ru-RU" sz="2400" dirty="0">
                <a:solidFill>
                  <a:srgbClr val="008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solidFill>
                  <a:srgbClr val="008000"/>
                </a:solidFill>
                <a:latin typeface="Times New Roman" pitchFamily="18" charset="0"/>
                <a:cs typeface="Times New Roman" pitchFamily="18" charset="0"/>
              </a:rPr>
              <a:t>згадує</a:t>
            </a:r>
            <a:r>
              <a:rPr lang="ru-RU" sz="2400" dirty="0">
                <a:solidFill>
                  <a:srgbClr val="008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solidFill>
                  <a:srgbClr val="008000"/>
                </a:solidFill>
                <a:latin typeface="Times New Roman" pitchFamily="18" charset="0"/>
                <a:cs typeface="Times New Roman" pitchFamily="18" charset="0"/>
              </a:rPr>
              <a:t>радянські</a:t>
            </a:r>
            <a:r>
              <a:rPr lang="ru-RU" sz="2400" dirty="0">
                <a:solidFill>
                  <a:srgbClr val="008000"/>
                </a:solidFill>
                <a:latin typeface="Times New Roman" pitchFamily="18" charset="0"/>
                <a:cs typeface="Times New Roman" pitchFamily="18" charset="0"/>
              </a:rPr>
              <a:t>  </a:t>
            </a:r>
          </a:p>
          <a:p>
            <a:r>
              <a:rPr lang="ru-RU" sz="2400" dirty="0">
                <a:solidFill>
                  <a:srgbClr val="008000"/>
                </a:solidFill>
                <a:latin typeface="Times New Roman" pitchFamily="18" charset="0"/>
                <a:cs typeface="Times New Roman" pitchFamily="18" charset="0"/>
              </a:rPr>
              <a:t>                                               </a:t>
            </a:r>
            <a:r>
              <a:rPr lang="ru-RU" sz="2400" dirty="0" err="1">
                <a:solidFill>
                  <a:srgbClr val="008000"/>
                </a:solidFill>
                <a:latin typeface="Times New Roman" pitchFamily="18" charset="0"/>
                <a:cs typeface="Times New Roman" pitchFamily="18" charset="0"/>
              </a:rPr>
              <a:t>виправно-трудові</a:t>
            </a:r>
            <a:r>
              <a:rPr lang="ru-RU" sz="2400" dirty="0">
                <a:solidFill>
                  <a:srgbClr val="008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solidFill>
                  <a:srgbClr val="008000"/>
                </a:solidFill>
                <a:latin typeface="Times New Roman" pitchFamily="18" charset="0"/>
                <a:cs typeface="Times New Roman" pitchFamily="18" charset="0"/>
              </a:rPr>
              <a:t>табори</a:t>
            </a:r>
            <a:r>
              <a:rPr lang="ru-RU" sz="2400" dirty="0">
                <a:solidFill>
                  <a:srgbClr val="008000"/>
                </a:solidFill>
                <a:latin typeface="Times New Roman" pitchFamily="18" charset="0"/>
                <a:cs typeface="Times New Roman" pitchFamily="18" charset="0"/>
              </a:rPr>
              <a:t>: </a:t>
            </a:r>
          </a:p>
          <a:p>
            <a:r>
              <a:rPr lang="ru-RU" sz="2400" dirty="0">
                <a:solidFill>
                  <a:srgbClr val="008000"/>
                </a:solidFill>
                <a:latin typeface="Times New Roman" pitchFamily="18" charset="0"/>
                <a:cs typeface="Times New Roman" pitchFamily="18" charset="0"/>
              </a:rPr>
              <a:t>                                              Соловки, Магадан, </a:t>
            </a:r>
            <a:r>
              <a:rPr lang="ru-RU" sz="2400" dirty="0" err="1">
                <a:solidFill>
                  <a:srgbClr val="008000"/>
                </a:solidFill>
                <a:latin typeface="Times New Roman" pitchFamily="18" charset="0"/>
                <a:cs typeface="Times New Roman" pitchFamily="18" charset="0"/>
              </a:rPr>
              <a:t>Колима</a:t>
            </a:r>
            <a:r>
              <a:rPr lang="ru-RU" sz="2400" dirty="0">
                <a:solidFill>
                  <a:srgbClr val="008000"/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</p:txBody>
      </p:sp>
      <p:pic>
        <p:nvPicPr>
          <p:cNvPr id="4" name="Рисунок 3" descr="завантаження (4)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214942" y="714356"/>
            <a:ext cx="3643306" cy="189779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5" name="Рисунок 4" descr="11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571472" y="3786190"/>
            <a:ext cx="3400230" cy="228027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images (2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"/>
            <a:ext cx="9144000" cy="6857999"/>
          </a:xfrm>
          <a:prstGeom prst="rect">
            <a:avLst/>
          </a:prstGeom>
        </p:spPr>
      </p:pic>
      <p:sp>
        <p:nvSpPr>
          <p:cNvPr id="2" name="Прямоугольник 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</p:spPr>
        <p:txBody>
          <a:bodyPr wrap="square" numCol="3">
            <a:spAutoFit/>
          </a:bodyPr>
          <a:lstStyle/>
          <a:p>
            <a:pPr algn="ctr"/>
            <a:r>
              <a:rPr lang="ru-RU" sz="2000" b="1" dirty="0">
                <a:solidFill>
                  <a:srgbClr val="A50021"/>
                </a:solidFill>
                <a:latin typeface="Times New Roman" pitchFamily="18" charset="0"/>
                <a:cs typeface="Times New Roman" pitchFamily="18" charset="0"/>
              </a:rPr>
              <a:t>О. </a:t>
            </a:r>
            <a:r>
              <a:rPr lang="ru-RU" sz="2000" b="1" dirty="0" err="1">
                <a:solidFill>
                  <a:srgbClr val="A50021"/>
                </a:solidFill>
                <a:latin typeface="Times New Roman" pitchFamily="18" charset="0"/>
                <a:cs typeface="Times New Roman" pitchFamily="18" charset="0"/>
              </a:rPr>
              <a:t>Забужко</a:t>
            </a:r>
            <a:r>
              <a:rPr lang="ru-RU" sz="2000" b="1" dirty="0">
                <a:solidFill>
                  <a:srgbClr val="A50021"/>
                </a:solidFill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 algn="ctr"/>
            <a:r>
              <a:rPr lang="ru-RU" sz="2400" b="1" dirty="0">
                <a:solidFill>
                  <a:srgbClr val="A50021"/>
                </a:solidFill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  <a:latin typeface="Times New Roman" pitchFamily="18" charset="0"/>
                <a:cs typeface="Times New Roman" pitchFamily="18" charset="0"/>
              </a:rPr>
              <a:t>“</a:t>
            </a:r>
            <a:r>
              <a:rPr lang="ru-RU" sz="2400" b="1" dirty="0" err="1">
                <a:solidFill>
                  <a:srgbClr val="A50021"/>
                </a:solidFill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  <a:latin typeface="Times New Roman" pitchFamily="18" charset="0"/>
                <a:cs typeface="Times New Roman" pitchFamily="18" charset="0"/>
              </a:rPr>
              <a:t>Читаючи</a:t>
            </a:r>
            <a:r>
              <a:rPr lang="ru-RU" sz="2400" b="1" dirty="0">
                <a:solidFill>
                  <a:srgbClr val="A50021"/>
                </a:solidFill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b="1" dirty="0" err="1">
                <a:solidFill>
                  <a:srgbClr val="A50021"/>
                </a:solidFill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  <a:latin typeface="Times New Roman" pitchFamily="18" charset="0"/>
                <a:cs typeface="Times New Roman" pitchFamily="18" charset="0"/>
              </a:rPr>
              <a:t>історію</a:t>
            </a:r>
            <a:r>
              <a:rPr lang="ru-RU" sz="2400" b="1" dirty="0">
                <a:solidFill>
                  <a:srgbClr val="A50021"/>
                </a:solidFill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  <a:latin typeface="Times New Roman" pitchFamily="18" charset="0"/>
                <a:cs typeface="Times New Roman" pitchFamily="18" charset="0"/>
              </a:rPr>
              <a:t>”</a:t>
            </a:r>
          </a:p>
          <a:p>
            <a:endParaRPr lang="ru-RU" b="1" dirty="0">
              <a:solidFill>
                <a:srgbClr val="A50021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b="1" dirty="0">
                <a:solidFill>
                  <a:srgbClr val="A50021"/>
                </a:solidFill>
                <a:latin typeface="Times New Roman" pitchFamily="18" charset="0"/>
                <a:cs typeface="Times New Roman" pitchFamily="18" charset="0"/>
              </a:rPr>
              <a:t>І </a:t>
            </a:r>
            <a:r>
              <a:rPr lang="ru-RU" b="1" dirty="0" err="1">
                <a:solidFill>
                  <a:srgbClr val="A50021"/>
                </a:solidFill>
                <a:latin typeface="Times New Roman" pitchFamily="18" charset="0"/>
                <a:cs typeface="Times New Roman" pitchFamily="18" charset="0"/>
              </a:rPr>
              <a:t>зруйнували</a:t>
            </a:r>
            <a:r>
              <a:rPr lang="ru-RU" b="1" dirty="0">
                <a:solidFill>
                  <a:srgbClr val="A5002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err="1">
                <a:solidFill>
                  <a:srgbClr val="A50021"/>
                </a:solidFill>
                <a:latin typeface="Times New Roman" pitchFamily="18" charset="0"/>
                <a:cs typeface="Times New Roman" pitchFamily="18" charset="0"/>
              </a:rPr>
              <a:t>ґоти</a:t>
            </a:r>
            <a:r>
              <a:rPr lang="ru-RU" b="1" dirty="0">
                <a:solidFill>
                  <a:srgbClr val="A50021"/>
                </a:solidFill>
                <a:latin typeface="Times New Roman" pitchFamily="18" charset="0"/>
                <a:cs typeface="Times New Roman" pitchFamily="18" charset="0"/>
              </a:rPr>
              <a:t> Рим,</a:t>
            </a:r>
          </a:p>
          <a:p>
            <a:r>
              <a:rPr lang="ru-RU" b="1" dirty="0">
                <a:solidFill>
                  <a:srgbClr val="A50021"/>
                </a:solidFill>
                <a:latin typeface="Times New Roman" pitchFamily="18" charset="0"/>
                <a:cs typeface="Times New Roman" pitchFamily="18" charset="0"/>
              </a:rPr>
              <a:t>І </a:t>
            </a:r>
            <a:r>
              <a:rPr lang="ru-RU" b="1" dirty="0" err="1">
                <a:solidFill>
                  <a:srgbClr val="A50021"/>
                </a:solidFill>
                <a:latin typeface="Times New Roman" pitchFamily="18" charset="0"/>
                <a:cs typeface="Times New Roman" pitchFamily="18" charset="0"/>
              </a:rPr>
              <a:t>молодий</a:t>
            </a:r>
            <a:r>
              <a:rPr lang="ru-RU" b="1" dirty="0">
                <a:solidFill>
                  <a:srgbClr val="A5002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err="1">
                <a:solidFill>
                  <a:srgbClr val="A50021"/>
                </a:solidFill>
                <a:latin typeface="Times New Roman" pitchFamily="18" charset="0"/>
                <a:cs typeface="Times New Roman" pitchFamily="18" charset="0"/>
              </a:rPr>
              <a:t>і</a:t>
            </a:r>
            <a:r>
              <a:rPr lang="ru-RU" b="1" dirty="0">
                <a:solidFill>
                  <a:srgbClr val="A5002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err="1">
                <a:solidFill>
                  <a:srgbClr val="A50021"/>
                </a:solidFill>
                <a:latin typeface="Times New Roman" pitchFamily="18" charset="0"/>
                <a:cs typeface="Times New Roman" pitchFamily="18" charset="0"/>
              </a:rPr>
              <a:t>хижий</a:t>
            </a:r>
            <a:r>
              <a:rPr lang="ru-RU" b="1" dirty="0">
                <a:solidFill>
                  <a:srgbClr val="A50021"/>
                </a:solidFill>
                <a:latin typeface="Times New Roman" pitchFamily="18" charset="0"/>
                <a:cs typeface="Times New Roman" pitchFamily="18" charset="0"/>
              </a:rPr>
              <a:t> варвар</a:t>
            </a:r>
          </a:p>
          <a:p>
            <a:r>
              <a:rPr lang="ru-RU" b="1" dirty="0">
                <a:solidFill>
                  <a:srgbClr val="A50021"/>
                </a:solidFill>
                <a:latin typeface="Times New Roman" pitchFamily="18" charset="0"/>
                <a:cs typeface="Times New Roman" pitchFamily="18" charset="0"/>
              </a:rPr>
              <a:t>Все, </a:t>
            </a:r>
            <a:r>
              <a:rPr lang="ru-RU" b="1" dirty="0" err="1">
                <a:solidFill>
                  <a:srgbClr val="A50021"/>
                </a:solidFill>
                <a:latin typeface="Times New Roman" pitchFamily="18" charset="0"/>
                <a:cs typeface="Times New Roman" pitchFamily="18" charset="0"/>
              </a:rPr>
              <a:t>що</a:t>
            </a:r>
            <a:r>
              <a:rPr lang="ru-RU" b="1" dirty="0">
                <a:solidFill>
                  <a:srgbClr val="A5002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err="1">
                <a:solidFill>
                  <a:srgbClr val="A50021"/>
                </a:solidFill>
                <a:latin typeface="Times New Roman" pitchFamily="18" charset="0"/>
                <a:cs typeface="Times New Roman" pitchFamily="18" charset="0"/>
              </a:rPr>
              <a:t>вважалося</a:t>
            </a:r>
            <a:r>
              <a:rPr lang="ru-RU" b="1" dirty="0">
                <a:solidFill>
                  <a:srgbClr val="A50021"/>
                </a:solidFill>
                <a:latin typeface="Times New Roman" pitchFamily="18" charset="0"/>
                <a:cs typeface="Times New Roman" pitchFamily="18" charset="0"/>
              </a:rPr>
              <a:t> старим,</a:t>
            </a:r>
          </a:p>
          <a:p>
            <a:r>
              <a:rPr lang="ru-RU" b="1" dirty="0" err="1">
                <a:solidFill>
                  <a:srgbClr val="A50021"/>
                </a:solidFill>
                <a:latin typeface="Times New Roman" pitchFamily="18" charset="0"/>
                <a:cs typeface="Times New Roman" pitchFamily="18" charset="0"/>
              </a:rPr>
              <a:t>Гарячим</a:t>
            </a:r>
            <a:r>
              <a:rPr lang="ru-RU" b="1" dirty="0">
                <a:solidFill>
                  <a:srgbClr val="A50021"/>
                </a:solidFill>
                <a:latin typeface="Times New Roman" pitchFamily="18" charset="0"/>
                <a:cs typeface="Times New Roman" pitchFamily="18" charset="0"/>
              </a:rPr>
              <a:t> пурпуром </a:t>
            </a:r>
            <a:r>
              <a:rPr lang="ru-RU" b="1" dirty="0" err="1">
                <a:solidFill>
                  <a:srgbClr val="A50021"/>
                </a:solidFill>
                <a:latin typeface="Times New Roman" pitchFamily="18" charset="0"/>
                <a:cs typeface="Times New Roman" pitchFamily="18" charset="0"/>
              </a:rPr>
              <a:t>забарвив</a:t>
            </a:r>
            <a:r>
              <a:rPr lang="ru-RU" b="1" dirty="0">
                <a:solidFill>
                  <a:srgbClr val="A50021"/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endParaRPr lang="ru-RU" b="1" dirty="0">
              <a:solidFill>
                <a:srgbClr val="A50021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b="1" dirty="0">
                <a:solidFill>
                  <a:srgbClr val="A50021"/>
                </a:solidFill>
                <a:latin typeface="Times New Roman" pitchFamily="18" charset="0"/>
                <a:cs typeface="Times New Roman" pitchFamily="18" charset="0"/>
              </a:rPr>
              <a:t>А </a:t>
            </a:r>
            <a:r>
              <a:rPr lang="ru-RU" b="1" dirty="0" err="1">
                <a:solidFill>
                  <a:srgbClr val="A50021"/>
                </a:solidFill>
                <a:latin typeface="Times New Roman" pitchFamily="18" charset="0"/>
                <a:cs typeface="Times New Roman" pitchFamily="18" charset="0"/>
              </a:rPr>
              <a:t>потім</a:t>
            </a:r>
            <a:r>
              <a:rPr lang="ru-RU" b="1" dirty="0">
                <a:solidFill>
                  <a:srgbClr val="A50021"/>
                </a:solidFill>
                <a:latin typeface="Times New Roman" pitchFamily="18" charset="0"/>
                <a:cs typeface="Times New Roman" pitchFamily="18" charset="0"/>
              </a:rPr>
              <a:t> сам </a:t>
            </a:r>
            <a:r>
              <a:rPr lang="ru-RU" b="1" dirty="0" err="1">
                <a:solidFill>
                  <a:srgbClr val="A50021"/>
                </a:solidFill>
                <a:latin typeface="Times New Roman" pitchFamily="18" charset="0"/>
                <a:cs typeface="Times New Roman" pitchFamily="18" charset="0"/>
              </a:rPr>
              <a:t>собі</a:t>
            </a:r>
            <a:r>
              <a:rPr lang="ru-RU" b="1" dirty="0">
                <a:solidFill>
                  <a:srgbClr val="A50021"/>
                </a:solidFill>
                <a:latin typeface="Times New Roman" pitchFamily="18" charset="0"/>
                <a:cs typeface="Times New Roman" pitchFamily="18" charset="0"/>
              </a:rPr>
              <a:t> воздвиг</a:t>
            </a:r>
          </a:p>
          <a:p>
            <a:r>
              <a:rPr lang="ru-RU" b="1" dirty="0" err="1">
                <a:solidFill>
                  <a:srgbClr val="A50021"/>
                </a:solidFill>
                <a:latin typeface="Times New Roman" pitchFamily="18" charset="0"/>
                <a:cs typeface="Times New Roman" pitchFamily="18" charset="0"/>
              </a:rPr>
              <a:t>Свої</a:t>
            </a:r>
            <a:r>
              <a:rPr lang="ru-RU" b="1" dirty="0">
                <a:solidFill>
                  <a:srgbClr val="A5002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err="1">
                <a:solidFill>
                  <a:srgbClr val="A50021"/>
                </a:solidFill>
                <a:latin typeface="Times New Roman" pitchFamily="18" charset="0"/>
                <a:cs typeface="Times New Roman" pitchFamily="18" charset="0"/>
              </a:rPr>
              <a:t>столиці</a:t>
            </a:r>
            <a:r>
              <a:rPr lang="ru-RU" b="1" dirty="0">
                <a:solidFill>
                  <a:srgbClr val="A5002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err="1">
                <a:solidFill>
                  <a:srgbClr val="A50021"/>
                </a:solidFill>
                <a:latin typeface="Times New Roman" pitchFamily="18" charset="0"/>
                <a:cs typeface="Times New Roman" pitchFamily="18" charset="0"/>
              </a:rPr>
              <a:t>і</a:t>
            </a:r>
            <a:r>
              <a:rPr lang="ru-RU" b="1" dirty="0">
                <a:solidFill>
                  <a:srgbClr val="A5002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err="1">
                <a:solidFill>
                  <a:srgbClr val="A50021"/>
                </a:solidFill>
                <a:latin typeface="Times New Roman" pitchFamily="18" charset="0"/>
                <a:cs typeface="Times New Roman" pitchFamily="18" charset="0"/>
              </a:rPr>
              <a:t>каплиці</a:t>
            </a:r>
            <a:r>
              <a:rPr lang="ru-RU" b="1" dirty="0">
                <a:solidFill>
                  <a:srgbClr val="A50021"/>
                </a:solidFill>
                <a:latin typeface="Times New Roman" pitchFamily="18" charset="0"/>
                <a:cs typeface="Times New Roman" pitchFamily="18" charset="0"/>
              </a:rPr>
              <a:t> —</a:t>
            </a:r>
          </a:p>
          <a:p>
            <a:r>
              <a:rPr lang="ru-RU" b="1" dirty="0">
                <a:solidFill>
                  <a:srgbClr val="A50021"/>
                </a:solidFill>
                <a:latin typeface="Times New Roman" pitchFamily="18" charset="0"/>
                <a:cs typeface="Times New Roman" pitchFamily="18" charset="0"/>
              </a:rPr>
              <a:t>І над </a:t>
            </a:r>
            <a:r>
              <a:rPr lang="ru-RU" b="1" dirty="0" err="1">
                <a:solidFill>
                  <a:srgbClr val="A50021"/>
                </a:solidFill>
                <a:latin typeface="Times New Roman" pitchFamily="18" charset="0"/>
                <a:cs typeface="Times New Roman" pitchFamily="18" charset="0"/>
              </a:rPr>
              <a:t>димком</a:t>
            </a:r>
            <a:r>
              <a:rPr lang="ru-RU" b="1" dirty="0">
                <a:solidFill>
                  <a:srgbClr val="A5002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err="1">
                <a:solidFill>
                  <a:srgbClr val="A50021"/>
                </a:solidFill>
                <a:latin typeface="Times New Roman" pitchFamily="18" charset="0"/>
                <a:cs typeface="Times New Roman" pitchFamily="18" charset="0"/>
              </a:rPr>
              <a:t>з</a:t>
            </a:r>
            <a:r>
              <a:rPr lang="ru-RU" b="1" dirty="0">
                <a:solidFill>
                  <a:srgbClr val="A5002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err="1">
                <a:solidFill>
                  <a:srgbClr val="A50021"/>
                </a:solidFill>
                <a:latin typeface="Times New Roman" pitchFamily="18" charset="0"/>
                <a:cs typeface="Times New Roman" pitchFamily="18" charset="0"/>
              </a:rPr>
              <a:t>античних</a:t>
            </a:r>
            <a:r>
              <a:rPr lang="ru-RU" b="1" dirty="0">
                <a:solidFill>
                  <a:srgbClr val="A50021"/>
                </a:solidFill>
                <a:latin typeface="Times New Roman" pitchFamily="18" charset="0"/>
                <a:cs typeface="Times New Roman" pitchFamily="18" charset="0"/>
              </a:rPr>
              <a:t> книг</a:t>
            </a:r>
          </a:p>
          <a:p>
            <a:r>
              <a:rPr lang="ru-RU" b="1" dirty="0" err="1">
                <a:solidFill>
                  <a:srgbClr val="A50021"/>
                </a:solidFill>
                <a:latin typeface="Times New Roman" pitchFamily="18" charset="0"/>
                <a:cs typeface="Times New Roman" pitchFamily="18" charset="0"/>
              </a:rPr>
              <a:t>Печеню</a:t>
            </a:r>
            <a:r>
              <a:rPr lang="ru-RU" b="1" dirty="0">
                <a:solidFill>
                  <a:srgbClr val="A5002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err="1">
                <a:solidFill>
                  <a:srgbClr val="A50021"/>
                </a:solidFill>
                <a:latin typeface="Times New Roman" pitchFamily="18" charset="0"/>
                <a:cs typeface="Times New Roman" pitchFamily="18" charset="0"/>
              </a:rPr>
              <a:t>смажив</a:t>
            </a:r>
            <a:r>
              <a:rPr lang="ru-RU" b="1" dirty="0">
                <a:solidFill>
                  <a:srgbClr val="A50021"/>
                </a:solidFill>
                <a:latin typeface="Times New Roman" pitchFamily="18" charset="0"/>
                <a:cs typeface="Times New Roman" pitchFamily="18" charset="0"/>
              </a:rPr>
              <a:t> у </a:t>
            </a:r>
            <a:r>
              <a:rPr lang="ru-RU" b="1" dirty="0" err="1">
                <a:solidFill>
                  <a:srgbClr val="A50021"/>
                </a:solidFill>
                <a:latin typeface="Times New Roman" pitchFamily="18" charset="0"/>
                <a:cs typeface="Times New Roman" pitchFamily="18" charset="0"/>
              </a:rPr>
              <a:t>пивниці</a:t>
            </a:r>
            <a:r>
              <a:rPr lang="ru-RU" b="1" dirty="0">
                <a:solidFill>
                  <a:srgbClr val="A50021"/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endParaRPr lang="ru-RU" b="1" dirty="0">
              <a:solidFill>
                <a:srgbClr val="A50021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b="1" dirty="0">
                <a:solidFill>
                  <a:srgbClr val="A50021"/>
                </a:solidFill>
                <a:latin typeface="Times New Roman" pitchFamily="18" charset="0"/>
                <a:cs typeface="Times New Roman" pitchFamily="18" charset="0"/>
              </a:rPr>
              <a:t>Ото </a:t>
            </a:r>
            <a:r>
              <a:rPr lang="ru-RU" b="1" dirty="0" err="1">
                <a:solidFill>
                  <a:srgbClr val="A50021"/>
                </a:solidFill>
                <a:latin typeface="Times New Roman" pitchFamily="18" charset="0"/>
                <a:cs typeface="Times New Roman" pitchFamily="18" charset="0"/>
              </a:rPr>
              <a:t>дитина</a:t>
            </a:r>
            <a:r>
              <a:rPr lang="ru-RU" b="1" dirty="0">
                <a:solidFill>
                  <a:srgbClr val="A50021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b="1" dirty="0" err="1">
                <a:solidFill>
                  <a:srgbClr val="A50021"/>
                </a:solidFill>
                <a:latin typeface="Times New Roman" pitchFamily="18" charset="0"/>
                <a:cs typeface="Times New Roman" pitchFamily="18" charset="0"/>
              </a:rPr>
              <a:t>далебі</a:t>
            </a:r>
            <a:r>
              <a:rPr lang="ru-RU" b="1" dirty="0">
                <a:solidFill>
                  <a:srgbClr val="A50021"/>
                </a:solidFill>
                <a:latin typeface="Times New Roman" pitchFamily="18" charset="0"/>
                <a:cs typeface="Times New Roman" pitchFamily="18" charset="0"/>
              </a:rPr>
              <a:t>!</a:t>
            </a:r>
          </a:p>
          <a:p>
            <a:r>
              <a:rPr lang="ru-RU" b="1" dirty="0" err="1">
                <a:solidFill>
                  <a:srgbClr val="A50021"/>
                </a:solidFill>
                <a:latin typeface="Times New Roman" pitchFamily="18" charset="0"/>
                <a:cs typeface="Times New Roman" pitchFamily="18" charset="0"/>
              </a:rPr>
              <a:t>Таж</a:t>
            </a:r>
            <a:r>
              <a:rPr lang="ru-RU" b="1" dirty="0">
                <a:solidFill>
                  <a:srgbClr val="A5002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err="1">
                <a:solidFill>
                  <a:srgbClr val="A50021"/>
                </a:solidFill>
                <a:latin typeface="Times New Roman" pitchFamily="18" charset="0"/>
                <a:cs typeface="Times New Roman" pitchFamily="18" charset="0"/>
              </a:rPr>
              <a:t>він</a:t>
            </a:r>
            <a:r>
              <a:rPr lang="ru-RU" b="1" dirty="0">
                <a:solidFill>
                  <a:srgbClr val="A5002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err="1">
                <a:solidFill>
                  <a:srgbClr val="A50021"/>
                </a:solidFill>
                <a:latin typeface="Times New Roman" pitchFamily="18" charset="0"/>
                <a:cs typeface="Times New Roman" pitchFamily="18" charset="0"/>
              </a:rPr>
              <a:t>таке</a:t>
            </a:r>
            <a:r>
              <a:rPr lang="ru-RU" b="1" dirty="0">
                <a:solidFill>
                  <a:srgbClr val="A50021"/>
                </a:solidFill>
                <a:latin typeface="Times New Roman" pitchFamily="18" charset="0"/>
                <a:cs typeface="Times New Roman" pitchFamily="18" charset="0"/>
              </a:rPr>
              <a:t> до рук </a:t>
            </a:r>
            <a:r>
              <a:rPr lang="ru-RU" b="1" dirty="0" err="1">
                <a:solidFill>
                  <a:srgbClr val="A50021"/>
                </a:solidFill>
                <a:latin typeface="Times New Roman" pitchFamily="18" charset="0"/>
                <a:cs typeface="Times New Roman" pitchFamily="18" charset="0"/>
              </a:rPr>
              <a:t>отримав</a:t>
            </a:r>
            <a:r>
              <a:rPr lang="ru-RU" b="1" dirty="0">
                <a:solidFill>
                  <a:srgbClr val="A50021"/>
                </a:solidFill>
                <a:latin typeface="Times New Roman" pitchFamily="18" charset="0"/>
                <a:cs typeface="Times New Roman" pitchFamily="18" charset="0"/>
              </a:rPr>
              <a:t>!</a:t>
            </a:r>
          </a:p>
          <a:p>
            <a:r>
              <a:rPr lang="ru-RU" b="1" dirty="0" err="1">
                <a:solidFill>
                  <a:srgbClr val="A50021"/>
                </a:solidFill>
                <a:latin typeface="Times New Roman" pitchFamily="18" charset="0"/>
                <a:cs typeface="Times New Roman" pitchFamily="18" charset="0"/>
              </a:rPr>
              <a:t>Він</a:t>
            </a:r>
            <a:r>
              <a:rPr lang="ru-RU" b="1" dirty="0">
                <a:solidFill>
                  <a:srgbClr val="A5002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err="1">
                <a:solidFill>
                  <a:srgbClr val="A50021"/>
                </a:solidFill>
                <a:latin typeface="Times New Roman" pitchFamily="18" charset="0"/>
                <a:cs typeface="Times New Roman" pitchFamily="18" charset="0"/>
              </a:rPr>
              <a:t>міг</a:t>
            </a:r>
            <a:r>
              <a:rPr lang="ru-RU" b="1" dirty="0">
                <a:solidFill>
                  <a:srgbClr val="A5002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err="1">
                <a:solidFill>
                  <a:srgbClr val="A50021"/>
                </a:solidFill>
                <a:latin typeface="Times New Roman" pitchFamily="18" charset="0"/>
                <a:cs typeface="Times New Roman" pitchFamily="18" charset="0"/>
              </a:rPr>
              <a:t>привласнити</a:t>
            </a:r>
            <a:r>
              <a:rPr lang="ru-RU" b="1" dirty="0">
                <a:solidFill>
                  <a:srgbClr val="A5002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err="1">
                <a:solidFill>
                  <a:srgbClr val="A50021"/>
                </a:solidFill>
                <a:latin typeface="Times New Roman" pitchFamily="18" charset="0"/>
                <a:cs typeface="Times New Roman" pitchFamily="18" charset="0"/>
              </a:rPr>
              <a:t>собі</a:t>
            </a:r>
            <a:endParaRPr lang="ru-RU" b="1" dirty="0">
              <a:solidFill>
                <a:srgbClr val="A50021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b="1" dirty="0">
                <a:solidFill>
                  <a:srgbClr val="A50021"/>
                </a:solidFill>
                <a:latin typeface="Times New Roman" pitchFamily="18" charset="0"/>
                <a:cs typeface="Times New Roman" pitchFamily="18" charset="0"/>
              </a:rPr>
              <a:t>Не </a:t>
            </a:r>
            <a:r>
              <a:rPr lang="ru-RU" b="1" dirty="0" err="1">
                <a:solidFill>
                  <a:srgbClr val="A50021"/>
                </a:solidFill>
                <a:latin typeface="Times New Roman" pitchFamily="18" charset="0"/>
                <a:cs typeface="Times New Roman" pitchFamily="18" charset="0"/>
              </a:rPr>
              <a:t>тільки</a:t>
            </a:r>
            <a:r>
              <a:rPr lang="ru-RU" b="1" dirty="0">
                <a:solidFill>
                  <a:srgbClr val="A50021"/>
                </a:solidFill>
                <a:latin typeface="Times New Roman" pitchFamily="18" charset="0"/>
                <a:cs typeface="Times New Roman" pitchFamily="18" charset="0"/>
              </a:rPr>
              <a:t> славу — </a:t>
            </a:r>
            <a:r>
              <a:rPr lang="ru-RU" b="1" dirty="0" err="1">
                <a:solidFill>
                  <a:srgbClr val="A50021"/>
                </a:solidFill>
                <a:latin typeface="Times New Roman" pitchFamily="18" charset="0"/>
                <a:cs typeface="Times New Roman" pitchFamily="18" charset="0"/>
              </a:rPr>
              <a:t>ймення</a:t>
            </a:r>
            <a:r>
              <a:rPr lang="ru-RU" b="1" dirty="0">
                <a:solidFill>
                  <a:srgbClr val="A50021"/>
                </a:solidFill>
                <a:latin typeface="Times New Roman" pitchFamily="18" charset="0"/>
                <a:cs typeface="Times New Roman" pitchFamily="18" charset="0"/>
              </a:rPr>
              <a:t> Рима!</a:t>
            </a:r>
          </a:p>
          <a:p>
            <a:endParaRPr lang="uk-UA" b="1" dirty="0">
              <a:solidFill>
                <a:srgbClr val="A50021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uk-UA" b="1" dirty="0">
              <a:solidFill>
                <a:srgbClr val="A50021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uk-UA" b="1" dirty="0">
              <a:solidFill>
                <a:srgbClr val="A50021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uk-UA" b="1" dirty="0">
              <a:solidFill>
                <a:srgbClr val="A50021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uk-UA" b="1" dirty="0">
              <a:solidFill>
                <a:srgbClr val="A50021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uk-UA" b="1" dirty="0">
              <a:solidFill>
                <a:srgbClr val="A50021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uk-UA" b="1" dirty="0">
              <a:solidFill>
                <a:srgbClr val="A50021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uk-UA" b="1" dirty="0">
              <a:solidFill>
                <a:srgbClr val="A50021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uk-UA" b="1" dirty="0">
              <a:solidFill>
                <a:srgbClr val="A50021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uk-UA" b="1" dirty="0">
              <a:solidFill>
                <a:srgbClr val="A50021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uk-UA" b="1" dirty="0">
              <a:solidFill>
                <a:srgbClr val="A50021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uk-UA" b="1" dirty="0">
              <a:solidFill>
                <a:srgbClr val="A50021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uk-UA" b="1" dirty="0">
              <a:solidFill>
                <a:srgbClr val="A50021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uk-UA" b="1" dirty="0">
              <a:solidFill>
                <a:srgbClr val="A50021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uk-UA" b="1" dirty="0">
              <a:solidFill>
                <a:srgbClr val="A50021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uk-UA" b="1" dirty="0">
              <a:solidFill>
                <a:srgbClr val="A50021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uk-UA" b="1" dirty="0">
              <a:solidFill>
                <a:srgbClr val="A50021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ru-RU" b="1" dirty="0">
              <a:solidFill>
                <a:srgbClr val="A50021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b="1" dirty="0" err="1">
                <a:solidFill>
                  <a:srgbClr val="A50021"/>
                </a:solidFill>
                <a:latin typeface="Times New Roman" pitchFamily="18" charset="0"/>
                <a:cs typeface="Times New Roman" pitchFamily="18" charset="0"/>
              </a:rPr>
              <a:t>Він</a:t>
            </a:r>
            <a:r>
              <a:rPr lang="ru-RU" b="1" dirty="0">
                <a:solidFill>
                  <a:srgbClr val="A50021"/>
                </a:solidFill>
                <a:latin typeface="Times New Roman" pitchFamily="18" charset="0"/>
                <a:cs typeface="Times New Roman" pitchFamily="18" charset="0"/>
              </a:rPr>
              <a:t> махом весь </a:t>
            </a:r>
            <a:r>
              <a:rPr lang="ru-RU" b="1" dirty="0" err="1">
                <a:solidFill>
                  <a:srgbClr val="A50021"/>
                </a:solidFill>
                <a:latin typeface="Times New Roman" pitchFamily="18" charset="0"/>
                <a:cs typeface="Times New Roman" pitchFamily="18" charset="0"/>
              </a:rPr>
              <a:t>його</a:t>
            </a:r>
            <a:r>
              <a:rPr lang="ru-RU" b="1" dirty="0">
                <a:solidFill>
                  <a:srgbClr val="A5002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err="1">
                <a:solidFill>
                  <a:srgbClr val="A50021"/>
                </a:solidFill>
                <a:latin typeface="Times New Roman" pitchFamily="18" charset="0"/>
                <a:cs typeface="Times New Roman" pitchFamily="18" charset="0"/>
              </a:rPr>
              <a:t>розвій</a:t>
            </a:r>
            <a:endParaRPr lang="ru-RU" b="1" dirty="0">
              <a:solidFill>
                <a:srgbClr val="A50021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b="1" dirty="0" err="1">
                <a:solidFill>
                  <a:srgbClr val="A50021"/>
                </a:solidFill>
                <a:latin typeface="Times New Roman" pitchFamily="18" charset="0"/>
                <a:cs typeface="Times New Roman" pitchFamily="18" charset="0"/>
              </a:rPr>
              <a:t>Міг</a:t>
            </a:r>
            <a:r>
              <a:rPr lang="ru-RU" b="1" dirty="0">
                <a:solidFill>
                  <a:srgbClr val="A5002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err="1">
                <a:solidFill>
                  <a:srgbClr val="A50021"/>
                </a:solidFill>
                <a:latin typeface="Times New Roman" pitchFamily="18" charset="0"/>
                <a:cs typeface="Times New Roman" pitchFamily="18" charset="0"/>
              </a:rPr>
              <a:t>загребти</a:t>
            </a:r>
            <a:r>
              <a:rPr lang="ru-RU" b="1" dirty="0">
                <a:solidFill>
                  <a:srgbClr val="A5002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err="1">
                <a:solidFill>
                  <a:srgbClr val="A50021"/>
                </a:solidFill>
                <a:latin typeface="Times New Roman" pitchFamily="18" charset="0"/>
                <a:cs typeface="Times New Roman" pitchFamily="18" charset="0"/>
              </a:rPr>
              <a:t>собі</a:t>
            </a:r>
            <a:r>
              <a:rPr lang="ru-RU" b="1" dirty="0">
                <a:solidFill>
                  <a:srgbClr val="A50021"/>
                </a:solidFill>
                <a:latin typeface="Times New Roman" pitchFamily="18" charset="0"/>
                <a:cs typeface="Times New Roman" pitchFamily="18" charset="0"/>
              </a:rPr>
              <a:t> в </a:t>
            </a:r>
            <a:r>
              <a:rPr lang="ru-RU" b="1" dirty="0" err="1">
                <a:solidFill>
                  <a:srgbClr val="A50021"/>
                </a:solidFill>
                <a:latin typeface="Times New Roman" pitchFamily="18" charset="0"/>
                <a:cs typeface="Times New Roman" pitchFamily="18" charset="0"/>
              </a:rPr>
              <a:t>музеї</a:t>
            </a:r>
            <a:endParaRPr lang="ru-RU" b="1" dirty="0">
              <a:solidFill>
                <a:srgbClr val="A50021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b="1" dirty="0">
                <a:solidFill>
                  <a:srgbClr val="A50021"/>
                </a:solidFill>
                <a:latin typeface="Times New Roman" pitchFamily="18" charset="0"/>
                <a:cs typeface="Times New Roman" pitchFamily="18" charset="0"/>
              </a:rPr>
              <a:t>І на монетах </a:t>
            </a:r>
            <a:r>
              <a:rPr lang="ru-RU" b="1" dirty="0" err="1">
                <a:solidFill>
                  <a:srgbClr val="A50021"/>
                </a:solidFill>
                <a:latin typeface="Times New Roman" pitchFamily="18" charset="0"/>
                <a:cs typeface="Times New Roman" pitchFamily="18" charset="0"/>
              </a:rPr>
              <a:t>профіль</a:t>
            </a:r>
            <a:r>
              <a:rPr lang="ru-RU" b="1" dirty="0">
                <a:solidFill>
                  <a:srgbClr val="A5002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err="1">
                <a:solidFill>
                  <a:srgbClr val="A50021"/>
                </a:solidFill>
                <a:latin typeface="Times New Roman" pitchFamily="18" charset="0"/>
                <a:cs typeface="Times New Roman" pitchFamily="18" charset="0"/>
              </a:rPr>
              <a:t>свій</a:t>
            </a:r>
            <a:endParaRPr lang="ru-RU" b="1" dirty="0">
              <a:solidFill>
                <a:srgbClr val="A50021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b="1" dirty="0" err="1">
                <a:solidFill>
                  <a:srgbClr val="A50021"/>
                </a:solidFill>
                <a:latin typeface="Times New Roman" pitchFamily="18" charset="0"/>
                <a:cs typeface="Times New Roman" pitchFamily="18" charset="0"/>
              </a:rPr>
              <a:t>Відбить</a:t>
            </a:r>
            <a:r>
              <a:rPr lang="ru-RU" b="1" dirty="0">
                <a:solidFill>
                  <a:srgbClr val="A50021"/>
                </a:solidFill>
                <a:latin typeface="Times New Roman" pitchFamily="18" charset="0"/>
                <a:cs typeface="Times New Roman" pitchFamily="18" charset="0"/>
              </a:rPr>
              <a:t> на </a:t>
            </a:r>
            <a:r>
              <a:rPr lang="ru-RU" b="1" dirty="0" err="1">
                <a:solidFill>
                  <a:srgbClr val="A50021"/>
                </a:solidFill>
                <a:latin typeface="Times New Roman" pitchFamily="18" charset="0"/>
                <a:cs typeface="Times New Roman" pitchFamily="18" charset="0"/>
              </a:rPr>
              <a:t>фоні</a:t>
            </a:r>
            <a:r>
              <a:rPr lang="ru-RU" b="1" dirty="0">
                <a:solidFill>
                  <a:srgbClr val="A5002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err="1">
                <a:solidFill>
                  <a:srgbClr val="A50021"/>
                </a:solidFill>
                <a:latin typeface="Times New Roman" pitchFamily="18" charset="0"/>
                <a:cs typeface="Times New Roman" pitchFamily="18" charset="0"/>
              </a:rPr>
              <a:t>Колізею</a:t>
            </a:r>
            <a:r>
              <a:rPr lang="ru-RU" b="1" dirty="0">
                <a:solidFill>
                  <a:srgbClr val="A50021"/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endParaRPr lang="uk-UA" b="1" dirty="0">
              <a:solidFill>
                <a:srgbClr val="A50021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uk-UA" b="1" dirty="0">
              <a:solidFill>
                <a:srgbClr val="A50021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uk-UA" b="1" dirty="0">
              <a:solidFill>
                <a:srgbClr val="A50021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uk-UA" b="1" dirty="0">
              <a:solidFill>
                <a:srgbClr val="A50021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uk-UA" b="1" dirty="0">
              <a:solidFill>
                <a:srgbClr val="A50021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ru-RU" b="1" dirty="0">
              <a:solidFill>
                <a:srgbClr val="A50021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b="1" dirty="0" err="1">
                <a:solidFill>
                  <a:srgbClr val="A50021"/>
                </a:solidFill>
                <a:latin typeface="Times New Roman" pitchFamily="18" charset="0"/>
                <a:cs typeface="Times New Roman" pitchFamily="18" charset="0"/>
              </a:rPr>
              <a:t>Воно</a:t>
            </a:r>
            <a:r>
              <a:rPr lang="ru-RU" b="1" dirty="0">
                <a:solidFill>
                  <a:srgbClr val="A50021"/>
                </a:solidFill>
                <a:latin typeface="Times New Roman" pitchFamily="18" charset="0"/>
                <a:cs typeface="Times New Roman" pitchFamily="18" charset="0"/>
              </a:rPr>
              <a:t> ж лежало — </a:t>
            </a:r>
            <a:r>
              <a:rPr lang="ru-RU" b="1" dirty="0" err="1">
                <a:solidFill>
                  <a:srgbClr val="A50021"/>
                </a:solidFill>
                <a:latin typeface="Times New Roman" pitchFamily="18" charset="0"/>
                <a:cs typeface="Times New Roman" pitchFamily="18" charset="0"/>
              </a:rPr>
              <a:t>лиш</a:t>
            </a:r>
            <a:r>
              <a:rPr lang="ru-RU" b="1" dirty="0">
                <a:solidFill>
                  <a:srgbClr val="A50021"/>
                </a:solidFill>
                <a:latin typeface="Times New Roman" pitchFamily="18" charset="0"/>
                <a:cs typeface="Times New Roman" pitchFamily="18" charset="0"/>
              </a:rPr>
              <a:t> бери!</a:t>
            </a:r>
          </a:p>
          <a:p>
            <a:r>
              <a:rPr lang="ru-RU" b="1" dirty="0">
                <a:solidFill>
                  <a:srgbClr val="A50021"/>
                </a:solidFill>
                <a:latin typeface="Times New Roman" pitchFamily="18" charset="0"/>
                <a:cs typeface="Times New Roman" pitchFamily="18" charset="0"/>
              </a:rPr>
              <a:t>І </a:t>
            </a:r>
            <a:r>
              <a:rPr lang="ru-RU" b="1" dirty="0" err="1">
                <a:solidFill>
                  <a:srgbClr val="A50021"/>
                </a:solidFill>
                <a:latin typeface="Times New Roman" pitchFamily="18" charset="0"/>
                <a:cs typeface="Times New Roman" pitchFamily="18" charset="0"/>
              </a:rPr>
              <a:t>хто</a:t>
            </a:r>
            <a:r>
              <a:rPr lang="ru-RU" b="1" dirty="0">
                <a:solidFill>
                  <a:srgbClr val="A50021"/>
                </a:solidFill>
                <a:latin typeface="Times New Roman" pitchFamily="18" charset="0"/>
                <a:cs typeface="Times New Roman" pitchFamily="18" charset="0"/>
              </a:rPr>
              <a:t> б </a:t>
            </a:r>
            <a:r>
              <a:rPr lang="ru-RU" b="1" dirty="0" err="1">
                <a:solidFill>
                  <a:srgbClr val="A50021"/>
                </a:solidFill>
                <a:latin typeface="Times New Roman" pitchFamily="18" charset="0"/>
                <a:cs typeface="Times New Roman" pitchFamily="18" charset="0"/>
              </a:rPr>
              <a:t>насміливсь</a:t>
            </a:r>
            <a:r>
              <a:rPr lang="ru-RU" b="1" dirty="0">
                <a:solidFill>
                  <a:srgbClr val="A5002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err="1">
                <a:solidFill>
                  <a:srgbClr val="A50021"/>
                </a:solidFill>
                <a:latin typeface="Times New Roman" pitchFamily="18" charset="0"/>
                <a:cs typeface="Times New Roman" pitchFamily="18" charset="0"/>
              </a:rPr>
              <a:t>насупроти</a:t>
            </a:r>
            <a:r>
              <a:rPr lang="ru-RU" b="1" dirty="0">
                <a:solidFill>
                  <a:srgbClr val="A50021"/>
                </a:solidFill>
                <a:latin typeface="Times New Roman" pitchFamily="18" charset="0"/>
                <a:cs typeface="Times New Roman" pitchFamily="18" charset="0"/>
              </a:rPr>
              <a:t>?</a:t>
            </a:r>
          </a:p>
          <a:p>
            <a:r>
              <a:rPr lang="ru-RU" b="1" dirty="0">
                <a:solidFill>
                  <a:srgbClr val="A50021"/>
                </a:solidFill>
                <a:latin typeface="Times New Roman" pitchFamily="18" charset="0"/>
                <a:cs typeface="Times New Roman" pitchFamily="18" charset="0"/>
              </a:rPr>
              <a:t>І </a:t>
            </a:r>
            <a:r>
              <a:rPr lang="ru-RU" b="1" dirty="0" err="1">
                <a:solidFill>
                  <a:srgbClr val="A50021"/>
                </a:solidFill>
                <a:latin typeface="Times New Roman" pitchFamily="18" charset="0"/>
                <a:cs typeface="Times New Roman" pitchFamily="18" charset="0"/>
              </a:rPr>
              <a:t>хто</a:t>
            </a:r>
            <a:r>
              <a:rPr lang="ru-RU" b="1" dirty="0">
                <a:solidFill>
                  <a:srgbClr val="A50021"/>
                </a:solidFill>
                <a:latin typeface="Times New Roman" pitchFamily="18" charset="0"/>
                <a:cs typeface="Times New Roman" pitchFamily="18" charset="0"/>
              </a:rPr>
              <a:t> б </a:t>
            </a:r>
            <a:r>
              <a:rPr lang="ru-RU" b="1" dirty="0" err="1">
                <a:solidFill>
                  <a:srgbClr val="A50021"/>
                </a:solidFill>
                <a:latin typeface="Times New Roman" pitchFamily="18" charset="0"/>
                <a:cs typeface="Times New Roman" pitchFamily="18" charset="0"/>
              </a:rPr>
              <a:t>згадав</a:t>
            </a:r>
            <a:r>
              <a:rPr lang="ru-RU" b="1" dirty="0">
                <a:solidFill>
                  <a:srgbClr val="A50021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b="1" dirty="0" err="1">
                <a:solidFill>
                  <a:srgbClr val="A50021"/>
                </a:solidFill>
                <a:latin typeface="Times New Roman" pitchFamily="18" charset="0"/>
                <a:cs typeface="Times New Roman" pitchFamily="18" charset="0"/>
              </a:rPr>
              <a:t>що</a:t>
            </a:r>
            <a:r>
              <a:rPr lang="ru-RU" b="1" dirty="0">
                <a:solidFill>
                  <a:srgbClr val="A50021"/>
                </a:solidFill>
                <a:latin typeface="Times New Roman" pitchFamily="18" charset="0"/>
                <a:cs typeface="Times New Roman" pitchFamily="18" charset="0"/>
              </a:rPr>
              <a:t> Рим — </a:t>
            </a:r>
            <a:r>
              <a:rPr lang="ru-RU" b="1" dirty="0" err="1">
                <a:solidFill>
                  <a:srgbClr val="A50021"/>
                </a:solidFill>
                <a:latin typeface="Times New Roman" pitchFamily="18" charset="0"/>
                <a:cs typeface="Times New Roman" pitchFamily="18" charset="0"/>
              </a:rPr>
              <a:t>це</a:t>
            </a:r>
            <a:r>
              <a:rPr lang="ru-RU" b="1" dirty="0">
                <a:solidFill>
                  <a:srgbClr val="A50021"/>
                </a:solidFill>
                <a:latin typeface="Times New Roman" pitchFamily="18" charset="0"/>
                <a:cs typeface="Times New Roman" pitchFamily="18" charset="0"/>
              </a:rPr>
              <a:t> Рим,</a:t>
            </a:r>
          </a:p>
          <a:p>
            <a:r>
              <a:rPr lang="ru-RU" b="1" dirty="0">
                <a:solidFill>
                  <a:srgbClr val="A50021"/>
                </a:solidFill>
                <a:latin typeface="Times New Roman" pitchFamily="18" charset="0"/>
                <a:cs typeface="Times New Roman" pitchFamily="18" charset="0"/>
              </a:rPr>
              <a:t>А не </a:t>
            </a:r>
            <a:r>
              <a:rPr lang="ru-RU" b="1" dirty="0" err="1">
                <a:solidFill>
                  <a:srgbClr val="A50021"/>
                </a:solidFill>
                <a:latin typeface="Times New Roman" pitchFamily="18" charset="0"/>
                <a:cs typeface="Times New Roman" pitchFamily="18" charset="0"/>
              </a:rPr>
              <a:t>колиска</a:t>
            </a:r>
            <a:r>
              <a:rPr lang="ru-RU" b="1" dirty="0">
                <a:solidFill>
                  <a:srgbClr val="A5002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err="1">
                <a:solidFill>
                  <a:srgbClr val="A50021"/>
                </a:solidFill>
                <a:latin typeface="Times New Roman" pitchFamily="18" charset="0"/>
                <a:cs typeface="Times New Roman" pitchFamily="18" charset="0"/>
              </a:rPr>
              <a:t>древніх</a:t>
            </a:r>
            <a:r>
              <a:rPr lang="ru-RU" b="1" dirty="0">
                <a:solidFill>
                  <a:srgbClr val="A5002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err="1">
                <a:solidFill>
                  <a:srgbClr val="A50021"/>
                </a:solidFill>
                <a:latin typeface="Times New Roman" pitchFamily="18" charset="0"/>
                <a:cs typeface="Times New Roman" pitchFamily="18" charset="0"/>
              </a:rPr>
              <a:t>готів</a:t>
            </a:r>
            <a:r>
              <a:rPr lang="ru-RU" b="1" dirty="0">
                <a:solidFill>
                  <a:srgbClr val="A50021"/>
                </a:solidFill>
                <a:latin typeface="Times New Roman" pitchFamily="18" charset="0"/>
                <a:cs typeface="Times New Roman" pitchFamily="18" charset="0"/>
              </a:rPr>
              <a:t>?</a:t>
            </a:r>
          </a:p>
          <a:p>
            <a:endParaRPr lang="ru-RU" b="1" dirty="0">
              <a:solidFill>
                <a:srgbClr val="A50021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b="1" dirty="0">
                <a:solidFill>
                  <a:srgbClr val="A50021"/>
                </a:solidFill>
                <a:latin typeface="Times New Roman" pitchFamily="18" charset="0"/>
                <a:cs typeface="Times New Roman" pitchFamily="18" charset="0"/>
              </a:rPr>
              <a:t>А мо’, </a:t>
            </a:r>
            <a:r>
              <a:rPr lang="ru-RU" b="1" dirty="0" err="1">
                <a:solidFill>
                  <a:srgbClr val="A50021"/>
                </a:solidFill>
                <a:latin typeface="Times New Roman" pitchFamily="18" charset="0"/>
                <a:cs typeface="Times New Roman" pitchFamily="18" charset="0"/>
              </a:rPr>
              <a:t>він</a:t>
            </a:r>
            <a:r>
              <a:rPr lang="ru-RU" b="1" dirty="0">
                <a:solidFill>
                  <a:srgbClr val="A5002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err="1">
                <a:solidFill>
                  <a:srgbClr val="A50021"/>
                </a:solidFill>
                <a:latin typeface="Times New Roman" pitchFamily="18" charset="0"/>
                <a:cs typeface="Times New Roman" pitchFamily="18" charset="0"/>
              </a:rPr>
              <a:t>слушно</a:t>
            </a:r>
            <a:r>
              <a:rPr lang="ru-RU" b="1" dirty="0">
                <a:solidFill>
                  <a:srgbClr val="A5002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err="1">
                <a:solidFill>
                  <a:srgbClr val="A50021"/>
                </a:solidFill>
                <a:latin typeface="Times New Roman" pitchFamily="18" charset="0"/>
                <a:cs typeface="Times New Roman" pitchFamily="18" charset="0"/>
              </a:rPr>
              <a:t>ухиливсь</a:t>
            </a:r>
            <a:r>
              <a:rPr lang="ru-RU" b="1" dirty="0">
                <a:solidFill>
                  <a:srgbClr val="A50021"/>
                </a:solidFill>
                <a:latin typeface="Times New Roman" pitchFamily="18" charset="0"/>
                <a:cs typeface="Times New Roman" pitchFamily="18" charset="0"/>
              </a:rPr>
              <a:t>,</a:t>
            </a:r>
          </a:p>
          <a:p>
            <a:r>
              <a:rPr lang="ru-RU" b="1" dirty="0" err="1">
                <a:solidFill>
                  <a:srgbClr val="A50021"/>
                </a:solidFill>
                <a:latin typeface="Times New Roman" pitchFamily="18" charset="0"/>
                <a:cs typeface="Times New Roman" pitchFamily="18" charset="0"/>
              </a:rPr>
              <a:t>Бо</a:t>
            </a:r>
            <a:r>
              <a:rPr lang="ru-RU" b="1" dirty="0">
                <a:solidFill>
                  <a:srgbClr val="A5002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err="1">
                <a:solidFill>
                  <a:srgbClr val="A50021"/>
                </a:solidFill>
                <a:latin typeface="Times New Roman" pitchFamily="18" charset="0"/>
                <a:cs typeface="Times New Roman" pitchFamily="18" charset="0"/>
              </a:rPr>
              <a:t>мав</a:t>
            </a:r>
            <a:r>
              <a:rPr lang="ru-RU" b="1" dirty="0">
                <a:solidFill>
                  <a:srgbClr val="A5002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err="1">
                <a:solidFill>
                  <a:srgbClr val="A50021"/>
                </a:solidFill>
                <a:latin typeface="Times New Roman" pitchFamily="18" charset="0"/>
                <a:cs typeface="Times New Roman" pitchFamily="18" charset="0"/>
              </a:rPr>
              <a:t>підозру</a:t>
            </a:r>
            <a:r>
              <a:rPr lang="ru-RU" b="1" dirty="0">
                <a:solidFill>
                  <a:srgbClr val="A50021"/>
                </a:solidFill>
                <a:latin typeface="Times New Roman" pitchFamily="18" charset="0"/>
                <a:cs typeface="Times New Roman" pitchFamily="18" charset="0"/>
              </a:rPr>
              <a:t> — от в </a:t>
            </a:r>
            <a:r>
              <a:rPr lang="ru-RU" b="1" dirty="0" err="1">
                <a:solidFill>
                  <a:srgbClr val="A50021"/>
                </a:solidFill>
                <a:latin typeface="Times New Roman" pitchFamily="18" charset="0"/>
                <a:cs typeface="Times New Roman" pitchFamily="18" charset="0"/>
              </a:rPr>
              <a:t>чім</a:t>
            </a:r>
            <a:r>
              <a:rPr lang="ru-RU" b="1" dirty="0">
                <a:solidFill>
                  <a:srgbClr val="A50021"/>
                </a:solidFill>
                <a:latin typeface="Times New Roman" pitchFamily="18" charset="0"/>
                <a:cs typeface="Times New Roman" pitchFamily="18" charset="0"/>
              </a:rPr>
              <a:t> штука, —</a:t>
            </a:r>
          </a:p>
          <a:p>
            <a:r>
              <a:rPr lang="ru-RU" b="1" dirty="0" err="1">
                <a:solidFill>
                  <a:srgbClr val="A50021"/>
                </a:solidFill>
                <a:latin typeface="Times New Roman" pitchFamily="18" charset="0"/>
                <a:cs typeface="Times New Roman" pitchFamily="18" charset="0"/>
              </a:rPr>
              <a:t>Що</a:t>
            </a:r>
            <a:r>
              <a:rPr lang="ru-RU" b="1" dirty="0">
                <a:solidFill>
                  <a:srgbClr val="A5002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err="1">
                <a:solidFill>
                  <a:srgbClr val="A50021"/>
                </a:solidFill>
                <a:latin typeface="Times New Roman" pitchFamily="18" charset="0"/>
                <a:cs typeface="Times New Roman" pitchFamily="18" charset="0"/>
              </a:rPr>
              <a:t>хтось</a:t>
            </a:r>
            <a:r>
              <a:rPr lang="ru-RU" b="1" dirty="0">
                <a:solidFill>
                  <a:srgbClr val="A5002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err="1">
                <a:solidFill>
                  <a:srgbClr val="A50021"/>
                </a:solidFill>
                <a:latin typeface="Times New Roman" pitchFamily="18" charset="0"/>
                <a:cs typeface="Times New Roman" pitchFamily="18" charset="0"/>
              </a:rPr>
              <a:t>його</a:t>
            </a:r>
            <a:r>
              <a:rPr lang="ru-RU" b="1" dirty="0">
                <a:solidFill>
                  <a:srgbClr val="A50021"/>
                </a:solidFill>
                <a:latin typeface="Times New Roman" pitchFamily="18" charset="0"/>
                <a:cs typeface="Times New Roman" pitchFamily="18" charset="0"/>
              </a:rPr>
              <a:t> таки колись</a:t>
            </a:r>
          </a:p>
          <a:p>
            <a:r>
              <a:rPr lang="ru-RU" b="1" dirty="0">
                <a:solidFill>
                  <a:srgbClr val="A50021"/>
                </a:solidFill>
                <a:latin typeface="Times New Roman" pitchFamily="18" charset="0"/>
                <a:cs typeface="Times New Roman" pitchFamily="18" charset="0"/>
              </a:rPr>
              <a:t>Та на </a:t>
            </a:r>
            <a:r>
              <a:rPr lang="ru-RU" b="1" dirty="0" err="1">
                <a:solidFill>
                  <a:srgbClr val="A50021"/>
                </a:solidFill>
                <a:latin typeface="Times New Roman" pitchFamily="18" charset="0"/>
                <a:cs typeface="Times New Roman" pitchFamily="18" charset="0"/>
              </a:rPr>
              <a:t>гарячому</a:t>
            </a:r>
            <a:r>
              <a:rPr lang="ru-RU" b="1" dirty="0">
                <a:solidFill>
                  <a:srgbClr val="A5002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err="1">
                <a:solidFill>
                  <a:srgbClr val="A50021"/>
                </a:solidFill>
                <a:latin typeface="Times New Roman" pitchFamily="18" charset="0"/>
                <a:cs typeface="Times New Roman" pitchFamily="18" charset="0"/>
              </a:rPr>
              <a:t>застука</a:t>
            </a:r>
            <a:r>
              <a:rPr lang="ru-RU" b="1" dirty="0">
                <a:solidFill>
                  <a:srgbClr val="A50021"/>
                </a:solidFill>
                <a:latin typeface="Times New Roman" pitchFamily="18" charset="0"/>
                <a:cs typeface="Times New Roman" pitchFamily="18" charset="0"/>
              </a:rPr>
              <a:t>?</a:t>
            </a:r>
          </a:p>
          <a:p>
            <a:endParaRPr lang="ru-RU" b="1" dirty="0">
              <a:solidFill>
                <a:srgbClr val="A50021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b="1" dirty="0" err="1">
                <a:solidFill>
                  <a:srgbClr val="A50021"/>
                </a:solidFill>
                <a:latin typeface="Times New Roman" pitchFamily="18" charset="0"/>
                <a:cs typeface="Times New Roman" pitchFamily="18" charset="0"/>
              </a:rPr>
              <a:t>Бо</a:t>
            </a:r>
            <a:r>
              <a:rPr lang="ru-RU" b="1" dirty="0">
                <a:solidFill>
                  <a:srgbClr val="A50021"/>
                </a:solidFill>
                <a:latin typeface="Times New Roman" pitchFamily="18" charset="0"/>
                <a:cs typeface="Times New Roman" pitchFamily="18" charset="0"/>
              </a:rPr>
              <a:t> над </a:t>
            </a:r>
            <a:r>
              <a:rPr lang="ru-RU" b="1" dirty="0" err="1">
                <a:solidFill>
                  <a:srgbClr val="A50021"/>
                </a:solidFill>
                <a:latin typeface="Times New Roman" pitchFamily="18" charset="0"/>
                <a:cs typeface="Times New Roman" pitchFamily="18" charset="0"/>
              </a:rPr>
              <a:t>суворий</a:t>
            </a:r>
            <a:r>
              <a:rPr lang="ru-RU" b="1" dirty="0">
                <a:solidFill>
                  <a:srgbClr val="A5002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err="1">
                <a:solidFill>
                  <a:srgbClr val="A50021"/>
                </a:solidFill>
                <a:latin typeface="Times New Roman" pitchFamily="18" charset="0"/>
                <a:cs typeface="Times New Roman" pitchFamily="18" charset="0"/>
              </a:rPr>
              <a:t>льодостав</a:t>
            </a:r>
            <a:endParaRPr lang="ru-RU" b="1" dirty="0">
              <a:solidFill>
                <a:srgbClr val="A50021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b="1" dirty="0" err="1">
                <a:solidFill>
                  <a:srgbClr val="A50021"/>
                </a:solidFill>
                <a:latin typeface="Times New Roman" pitchFamily="18" charset="0"/>
                <a:cs typeface="Times New Roman" pitchFamily="18" charset="0"/>
              </a:rPr>
              <a:t>Віків</a:t>
            </a:r>
            <a:r>
              <a:rPr lang="ru-RU" b="1" dirty="0">
                <a:solidFill>
                  <a:srgbClr val="A50021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b="1" dirty="0" err="1">
                <a:solidFill>
                  <a:srgbClr val="A50021"/>
                </a:solidFill>
                <a:latin typeface="Times New Roman" pitchFamily="18" charset="0"/>
                <a:cs typeface="Times New Roman" pitchFamily="18" charset="0"/>
              </a:rPr>
              <a:t>що</a:t>
            </a:r>
            <a:r>
              <a:rPr lang="ru-RU" b="1" dirty="0">
                <a:solidFill>
                  <a:srgbClr val="A5002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err="1">
                <a:solidFill>
                  <a:srgbClr val="A50021"/>
                </a:solidFill>
                <a:latin typeface="Times New Roman" pitchFamily="18" charset="0"/>
                <a:cs typeface="Times New Roman" pitchFamily="18" charset="0"/>
              </a:rPr>
              <a:t>й</a:t>
            </a:r>
            <a:r>
              <a:rPr lang="ru-RU" b="1" dirty="0">
                <a:solidFill>
                  <a:srgbClr val="A50021"/>
                </a:solidFill>
                <a:latin typeface="Times New Roman" pitchFamily="18" charset="0"/>
                <a:cs typeface="Times New Roman" pitchFamily="18" charset="0"/>
              </a:rPr>
              <a:t> нам </a:t>
            </a:r>
            <a:r>
              <a:rPr lang="ru-RU" b="1" dirty="0" err="1">
                <a:solidFill>
                  <a:srgbClr val="A50021"/>
                </a:solidFill>
                <a:latin typeface="Times New Roman" pitchFamily="18" charset="0"/>
                <a:cs typeface="Times New Roman" pitchFamily="18" charset="0"/>
              </a:rPr>
              <a:t>сяга</a:t>
            </a:r>
            <a:r>
              <a:rPr lang="ru-RU" b="1" dirty="0">
                <a:solidFill>
                  <a:srgbClr val="A50021"/>
                </a:solidFill>
                <a:latin typeface="Times New Roman" pitchFamily="18" charset="0"/>
                <a:cs typeface="Times New Roman" pitchFamily="18" charset="0"/>
              </a:rPr>
              <a:t> по груди,</a:t>
            </a:r>
          </a:p>
          <a:p>
            <a:r>
              <a:rPr lang="ru-RU" b="1" dirty="0">
                <a:solidFill>
                  <a:srgbClr val="A50021"/>
                </a:solidFill>
                <a:latin typeface="Times New Roman" pitchFamily="18" charset="0"/>
                <a:cs typeface="Times New Roman" pitchFamily="18" charset="0"/>
              </a:rPr>
              <a:t>Рим — все ж </a:t>
            </a:r>
            <a:r>
              <a:rPr lang="ru-RU" b="1" dirty="0" err="1">
                <a:solidFill>
                  <a:srgbClr val="A50021"/>
                </a:solidFill>
                <a:latin typeface="Times New Roman" pitchFamily="18" charset="0"/>
                <a:cs typeface="Times New Roman" pitchFamily="18" charset="0"/>
              </a:rPr>
              <a:t>стоїть</a:t>
            </a:r>
            <a:r>
              <a:rPr lang="ru-RU" b="1" dirty="0">
                <a:solidFill>
                  <a:srgbClr val="A50021"/>
                </a:solidFill>
                <a:latin typeface="Times New Roman" pitchFamily="18" charset="0"/>
                <a:cs typeface="Times New Roman" pitchFamily="18" charset="0"/>
              </a:rPr>
              <a:t>, як </a:t>
            </a:r>
            <a:r>
              <a:rPr lang="ru-RU" b="1" dirty="0" err="1">
                <a:solidFill>
                  <a:srgbClr val="A50021"/>
                </a:solidFill>
                <a:latin typeface="Times New Roman" pitchFamily="18" charset="0"/>
                <a:cs typeface="Times New Roman" pitchFamily="18" charset="0"/>
              </a:rPr>
              <a:t>і</a:t>
            </a:r>
            <a:r>
              <a:rPr lang="ru-RU" b="1" dirty="0">
                <a:solidFill>
                  <a:srgbClr val="A50021"/>
                </a:solidFill>
                <a:latin typeface="Times New Roman" pitchFamily="18" charset="0"/>
                <a:cs typeface="Times New Roman" pitchFamily="18" charset="0"/>
              </a:rPr>
              <a:t> стояв,</a:t>
            </a:r>
          </a:p>
          <a:p>
            <a:r>
              <a:rPr lang="ru-RU" b="1" dirty="0">
                <a:solidFill>
                  <a:srgbClr val="A50021"/>
                </a:solidFill>
                <a:latin typeface="Times New Roman" pitchFamily="18" charset="0"/>
                <a:cs typeface="Times New Roman" pitchFamily="18" charset="0"/>
              </a:rPr>
              <a:t>А варвар — варваром </a:t>
            </a:r>
            <a:r>
              <a:rPr lang="ru-RU" b="1" dirty="0" err="1">
                <a:solidFill>
                  <a:srgbClr val="A50021"/>
                </a:solidFill>
                <a:latin typeface="Times New Roman" pitchFamily="18" charset="0"/>
                <a:cs typeface="Times New Roman" pitchFamily="18" charset="0"/>
              </a:rPr>
              <a:t>і</a:t>
            </a:r>
            <a:r>
              <a:rPr lang="ru-RU" b="1" dirty="0">
                <a:solidFill>
                  <a:srgbClr val="A50021"/>
                </a:solidFill>
                <a:latin typeface="Times New Roman" pitchFamily="18" charset="0"/>
                <a:cs typeface="Times New Roman" pitchFamily="18" charset="0"/>
              </a:rPr>
              <a:t> буде.</a:t>
            </a:r>
          </a:p>
        </p:txBody>
      </p:sp>
      <p:pic>
        <p:nvPicPr>
          <p:cNvPr id="3" name="Рисунок 2" descr="zabuzhko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286116" y="0"/>
            <a:ext cx="2500298" cy="3286524"/>
          </a:xfrm>
          <a:prstGeom prst="rect">
            <a:avLst/>
          </a:prstGeom>
        </p:spPr>
      </p:pic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 descr="images (2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214338"/>
            <a:ext cx="9144000" cy="7072338"/>
          </a:xfrm>
          <a:prstGeom prst="rect">
            <a:avLst/>
          </a:prstGeom>
        </p:spPr>
      </p:pic>
      <p:sp>
        <p:nvSpPr>
          <p:cNvPr id="2" name="Прямоугольник 1"/>
          <p:cNvSpPr/>
          <p:nvPr/>
        </p:nvSpPr>
        <p:spPr>
          <a:xfrm>
            <a:off x="3071802" y="285728"/>
            <a:ext cx="5572164" cy="280076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600" b="1" i="1" dirty="0" err="1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rgbClr val="A50021"/>
                </a:solidFill>
                <a:latin typeface="Times New Roman" pitchFamily="18" charset="0"/>
                <a:cs typeface="Times New Roman" pitchFamily="18" charset="0"/>
              </a:rPr>
              <a:t>Колізей</a:t>
            </a:r>
            <a:r>
              <a:rPr lang="ru-RU" sz="3600" b="1" i="1" dirty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rgbClr val="A5002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rgbClr val="A50021"/>
                </a:solidFill>
                <a:latin typeface="Times New Roman" pitchFamily="18" charset="0"/>
                <a:cs typeface="Times New Roman" pitchFamily="18" charset="0"/>
              </a:rPr>
              <a:t>– образ-символ </a:t>
            </a:r>
            <a:r>
              <a:rPr lang="ru-RU" sz="2800" dirty="0" err="1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rgbClr val="A50021"/>
                </a:solidFill>
                <a:latin typeface="Times New Roman" pitchFamily="18" charset="0"/>
                <a:cs typeface="Times New Roman" pitchFamily="18" charset="0"/>
              </a:rPr>
              <a:t>пам’ятки</a:t>
            </a:r>
            <a:r>
              <a:rPr lang="ru-RU" sz="2800" dirty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rgbClr val="A5002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rgbClr val="A50021"/>
                </a:solidFill>
                <a:latin typeface="Times New Roman" pitchFamily="18" charset="0"/>
                <a:cs typeface="Times New Roman" pitchFamily="18" charset="0"/>
              </a:rPr>
              <a:t>античної</a:t>
            </a:r>
            <a:r>
              <a:rPr lang="ru-RU" sz="2800" dirty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rgbClr val="A5002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rgbClr val="A50021"/>
                </a:solidFill>
                <a:latin typeface="Times New Roman" pitchFamily="18" charset="0"/>
                <a:cs typeface="Times New Roman" pitchFamily="18" charset="0"/>
              </a:rPr>
              <a:t>історії</a:t>
            </a:r>
            <a:r>
              <a:rPr lang="ru-RU" sz="2800" dirty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rgbClr val="A50021"/>
                </a:solidFill>
                <a:latin typeface="Times New Roman" pitchFamily="18" charset="0"/>
                <a:cs typeface="Times New Roman" pitchFamily="18" charset="0"/>
              </a:rPr>
              <a:t> та </a:t>
            </a:r>
            <a:r>
              <a:rPr lang="ru-RU" sz="2800" dirty="0" err="1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rgbClr val="A50021"/>
                </a:solidFill>
                <a:latin typeface="Times New Roman" pitchFamily="18" charset="0"/>
                <a:cs typeface="Times New Roman" pitchFamily="18" charset="0"/>
              </a:rPr>
              <a:t>культури</a:t>
            </a:r>
            <a:r>
              <a:rPr lang="ru-RU" sz="2800" dirty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rgbClr val="A50021"/>
                </a:solidFill>
                <a:latin typeface="Times New Roman" pitchFamily="18" charset="0"/>
                <a:cs typeface="Times New Roman" pitchFamily="18" charset="0"/>
              </a:rPr>
              <a:t> (символ </a:t>
            </a:r>
            <a:r>
              <a:rPr lang="ru-RU" sz="2800" dirty="0" err="1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rgbClr val="A50021"/>
                </a:solidFill>
                <a:latin typeface="Times New Roman" pitchFamily="18" charset="0"/>
                <a:cs typeface="Times New Roman" pitchFamily="18" charset="0"/>
              </a:rPr>
              <a:t>сцени</a:t>
            </a:r>
            <a:r>
              <a:rPr lang="ru-RU" sz="2800" dirty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rgbClr val="A50021"/>
                </a:solidFill>
                <a:latin typeface="Times New Roman" pitchFamily="18" charset="0"/>
                <a:cs typeface="Times New Roman" pitchFamily="18" charset="0"/>
              </a:rPr>
              <a:t>, на </a:t>
            </a:r>
            <a:r>
              <a:rPr lang="ru-RU" sz="2800" dirty="0" err="1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rgbClr val="A50021"/>
                </a:solidFill>
                <a:latin typeface="Times New Roman" pitchFamily="18" charset="0"/>
                <a:cs typeface="Times New Roman" pitchFamily="18" charset="0"/>
              </a:rPr>
              <a:t>якій</a:t>
            </a:r>
            <a:r>
              <a:rPr lang="ru-RU" sz="2800" dirty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rgbClr val="A5002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rgbClr val="A50021"/>
                </a:solidFill>
                <a:latin typeface="Times New Roman" pitchFamily="18" charset="0"/>
                <a:cs typeface="Times New Roman" pitchFamily="18" charset="0"/>
              </a:rPr>
              <a:t>відбувалися</a:t>
            </a:r>
            <a:r>
              <a:rPr lang="ru-RU" sz="2800" dirty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rgbClr val="A5002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rgbClr val="A50021"/>
                </a:solidFill>
                <a:latin typeface="Times New Roman" pitchFamily="18" charset="0"/>
                <a:cs typeface="Times New Roman" pitchFamily="18" charset="0"/>
              </a:rPr>
              <a:t>історичні</a:t>
            </a:r>
            <a:r>
              <a:rPr lang="ru-RU" sz="2800" dirty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rgbClr val="A5002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rgbClr val="A50021"/>
                </a:solidFill>
                <a:latin typeface="Times New Roman" pitchFamily="18" charset="0"/>
                <a:cs typeface="Times New Roman" pitchFamily="18" charset="0"/>
              </a:rPr>
              <a:t>події</a:t>
            </a:r>
            <a:r>
              <a:rPr lang="ru-RU" sz="2800" dirty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rgbClr val="A50021"/>
                </a:solidFill>
                <a:latin typeface="Times New Roman" pitchFamily="18" charset="0"/>
                <a:cs typeface="Times New Roman" pitchFamily="18" charset="0"/>
              </a:rPr>
              <a:t>) </a:t>
            </a:r>
            <a:r>
              <a:rPr lang="ru-RU" sz="2800" dirty="0" err="1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rgbClr val="A50021"/>
                </a:solidFill>
                <a:latin typeface="Times New Roman" pitchFamily="18" charset="0"/>
                <a:cs typeface="Times New Roman" pitchFamily="18" charset="0"/>
              </a:rPr>
              <a:t>згадується</a:t>
            </a:r>
            <a:r>
              <a:rPr lang="ru-RU" sz="2800" dirty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rgbClr val="A50021"/>
                </a:solidFill>
                <a:latin typeface="Times New Roman" pitchFamily="18" charset="0"/>
                <a:cs typeface="Times New Roman" pitchFamily="18" charset="0"/>
              </a:rPr>
              <a:t> у </a:t>
            </a:r>
            <a:r>
              <a:rPr lang="ru-RU" sz="2800" dirty="0" err="1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rgbClr val="A50021"/>
                </a:solidFill>
                <a:latin typeface="Times New Roman" pitchFamily="18" charset="0"/>
                <a:cs typeface="Times New Roman" pitchFamily="18" charset="0"/>
              </a:rPr>
              <a:t>вірші</a:t>
            </a:r>
            <a:r>
              <a:rPr lang="ru-RU" sz="2800" dirty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rgbClr val="A50021"/>
                </a:solidFill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 algn="ctr"/>
            <a:r>
              <a:rPr lang="ru-RU" sz="2800" dirty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rgbClr val="A50021"/>
                </a:solidFill>
                <a:latin typeface="Times New Roman" pitchFamily="18" charset="0"/>
                <a:cs typeface="Times New Roman" pitchFamily="18" charset="0"/>
              </a:rPr>
              <a:t>“</a:t>
            </a:r>
            <a:r>
              <a:rPr lang="ru-RU" sz="2800" dirty="0" err="1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rgbClr val="A50021"/>
                </a:solidFill>
                <a:latin typeface="Times New Roman" pitchFamily="18" charset="0"/>
                <a:cs typeface="Times New Roman" pitchFamily="18" charset="0"/>
              </a:rPr>
              <a:t>Читаючи</a:t>
            </a:r>
            <a:r>
              <a:rPr lang="ru-RU" sz="2800" dirty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rgbClr val="A5002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rgbClr val="A50021"/>
                </a:solidFill>
                <a:latin typeface="Times New Roman" pitchFamily="18" charset="0"/>
                <a:cs typeface="Times New Roman" pitchFamily="18" charset="0"/>
              </a:rPr>
              <a:t>історію</a:t>
            </a:r>
            <a:r>
              <a:rPr lang="ru-RU" sz="2800" dirty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rgbClr val="A50021"/>
                </a:solidFill>
                <a:latin typeface="Times New Roman" pitchFamily="18" charset="0"/>
                <a:cs typeface="Times New Roman" pitchFamily="18" charset="0"/>
              </a:rPr>
              <a:t>”.</a:t>
            </a:r>
          </a:p>
        </p:txBody>
      </p:sp>
      <p:pic>
        <p:nvPicPr>
          <p:cNvPr id="4" name="Рисунок 3" descr="Roman-Coliseum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57158" y="3429000"/>
            <a:ext cx="4714872" cy="314324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 descr="images (2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Прямоугольник 1"/>
          <p:cNvSpPr/>
          <p:nvPr/>
        </p:nvSpPr>
        <p:spPr>
          <a:xfrm>
            <a:off x="357158" y="285728"/>
            <a:ext cx="8429684" cy="532453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b="1" u="sng" dirty="0">
                <a:solidFill>
                  <a:srgbClr val="CC3300"/>
                </a:solidFill>
                <a:latin typeface="Times New Roman" pitchFamily="18" charset="0"/>
                <a:cs typeface="Times New Roman" pitchFamily="18" charset="0"/>
              </a:rPr>
              <a:t>Автор</a:t>
            </a:r>
            <a:r>
              <a:rPr lang="ru-RU" sz="2000" b="1" dirty="0">
                <a:solidFill>
                  <a:srgbClr val="CC3300"/>
                </a:solidFill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ru-RU" sz="2000" b="1" dirty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Оксана </a:t>
            </a:r>
            <a:r>
              <a:rPr lang="ru-RU" sz="2000" b="1" dirty="0" err="1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Забужко</a:t>
            </a:r>
            <a:r>
              <a:rPr lang="ru-RU" sz="2000" b="1" dirty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endParaRPr lang="ru-RU" sz="2000" b="1" dirty="0">
              <a:solidFill>
                <a:schemeClr val="accent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sz="2000" b="1" u="sng" dirty="0">
                <a:solidFill>
                  <a:srgbClr val="CC3300"/>
                </a:solidFill>
                <a:latin typeface="Times New Roman" pitchFamily="18" charset="0"/>
                <a:cs typeface="Times New Roman" pitchFamily="18" charset="0"/>
              </a:rPr>
              <a:t>Жанр</a:t>
            </a:r>
            <a:r>
              <a:rPr lang="ru-RU" sz="2000" b="1" dirty="0">
                <a:solidFill>
                  <a:srgbClr val="CC3300"/>
                </a:solidFill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ru-RU" sz="2000" b="1" dirty="0" err="1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філософська</a:t>
            </a:r>
            <a:r>
              <a:rPr lang="ru-RU" sz="2000" b="1" dirty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b="1" dirty="0" err="1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лірика</a:t>
            </a:r>
            <a:r>
              <a:rPr lang="ru-RU" sz="2000" b="1" dirty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000" b="1" dirty="0" err="1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патріотична</a:t>
            </a:r>
            <a:r>
              <a:rPr lang="ru-RU" sz="2000" b="1" dirty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b="1" dirty="0" err="1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лірика</a:t>
            </a:r>
            <a:r>
              <a:rPr lang="ru-RU" sz="2000" b="1" dirty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. </a:t>
            </a:r>
          </a:p>
          <a:p>
            <a:endParaRPr lang="ru-RU" sz="2000" b="1" dirty="0">
              <a:solidFill>
                <a:schemeClr val="accent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sz="2000" b="1" u="sng" dirty="0">
                <a:solidFill>
                  <a:srgbClr val="CC3300"/>
                </a:solidFill>
                <a:latin typeface="Times New Roman" pitchFamily="18" charset="0"/>
                <a:cs typeface="Times New Roman" pitchFamily="18" charset="0"/>
              </a:rPr>
              <a:t>Тема </a:t>
            </a:r>
            <a:r>
              <a:rPr lang="ru-RU" sz="2000" b="1" u="sng" dirty="0" err="1">
                <a:solidFill>
                  <a:srgbClr val="CC3300"/>
                </a:solidFill>
                <a:latin typeface="Times New Roman" pitchFamily="18" charset="0"/>
                <a:cs typeface="Times New Roman" pitchFamily="18" charset="0"/>
              </a:rPr>
              <a:t>твору</a:t>
            </a:r>
            <a:r>
              <a:rPr lang="ru-RU" sz="2000" b="1" u="sng" dirty="0">
                <a:solidFill>
                  <a:srgbClr val="CC3300"/>
                </a:solidFill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ru-RU" sz="2000" b="1" dirty="0" err="1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зображення</a:t>
            </a:r>
            <a:r>
              <a:rPr lang="ru-RU" sz="2000" b="1" dirty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b="1" dirty="0" err="1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руйнації</a:t>
            </a:r>
            <a:r>
              <a:rPr lang="ru-RU" sz="2000" b="1" dirty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b="1" dirty="0" err="1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невідомим</a:t>
            </a:r>
            <a:r>
              <a:rPr lang="ru-RU" sz="2000" b="1" dirty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варваром </a:t>
            </a:r>
            <a:r>
              <a:rPr lang="ru-RU" sz="2000" b="1" dirty="0" err="1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могутньої</a:t>
            </a:r>
            <a:r>
              <a:rPr lang="ru-RU" sz="2000" b="1" dirty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b="1" dirty="0" err="1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держави</a:t>
            </a:r>
            <a:r>
              <a:rPr lang="ru-RU" sz="2000" b="1" dirty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, яка попри все </a:t>
            </a:r>
            <a:r>
              <a:rPr lang="ru-RU" sz="2000" b="1" dirty="0" err="1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залишається</a:t>
            </a:r>
            <a:r>
              <a:rPr lang="ru-RU" sz="2000" b="1" dirty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у </a:t>
            </a:r>
            <a:r>
              <a:rPr lang="ru-RU" sz="2000" b="1" dirty="0" err="1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вічності</a:t>
            </a:r>
            <a:r>
              <a:rPr lang="ru-RU" sz="2000" b="1" dirty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endParaRPr lang="ru-RU" sz="2000" b="1" dirty="0">
              <a:solidFill>
                <a:schemeClr val="accent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sz="2000" b="1" dirty="0" err="1">
                <a:solidFill>
                  <a:srgbClr val="CC3300"/>
                </a:solidFill>
                <a:latin typeface="Times New Roman" pitchFamily="18" charset="0"/>
                <a:cs typeface="Times New Roman" pitchFamily="18" charset="0"/>
              </a:rPr>
              <a:t>Ідея</a:t>
            </a:r>
            <a:r>
              <a:rPr lang="ru-RU" sz="2000" b="1" dirty="0">
                <a:solidFill>
                  <a:srgbClr val="CC3300"/>
                </a:solidFill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ru-RU" sz="2000" b="1" dirty="0" err="1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Возвеличення</a:t>
            </a:r>
            <a:r>
              <a:rPr lang="ru-RU" sz="2000" b="1" dirty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b="1" dirty="0" err="1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історії</a:t>
            </a:r>
            <a:r>
              <a:rPr lang="ru-RU" sz="2000" b="1" dirty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та </a:t>
            </a:r>
            <a:r>
              <a:rPr lang="ru-RU" sz="2000" b="1" dirty="0" err="1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державності</a:t>
            </a:r>
            <a:r>
              <a:rPr lang="ru-RU" sz="2000" b="1" dirty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000" b="1" dirty="0" err="1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нехтування</a:t>
            </a:r>
            <a:r>
              <a:rPr lang="ru-RU" sz="2000" b="1" dirty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культурною </a:t>
            </a:r>
            <a:r>
              <a:rPr lang="ru-RU" sz="2000" b="1" dirty="0" err="1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спадщиною</a:t>
            </a:r>
            <a:r>
              <a:rPr lang="ru-RU" sz="2000" b="1" dirty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. </a:t>
            </a:r>
          </a:p>
          <a:p>
            <a:endParaRPr lang="ru-RU" sz="2000" b="1" dirty="0">
              <a:solidFill>
                <a:schemeClr val="accent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sz="2000" b="1" dirty="0" err="1">
                <a:solidFill>
                  <a:srgbClr val="CC3300"/>
                </a:solidFill>
                <a:latin typeface="Times New Roman" pitchFamily="18" charset="0"/>
                <a:cs typeface="Times New Roman" pitchFamily="18" charset="0"/>
              </a:rPr>
              <a:t>Основна</a:t>
            </a:r>
            <a:r>
              <a:rPr lang="ru-RU" sz="2000" b="1" dirty="0">
                <a:solidFill>
                  <a:srgbClr val="CC3300"/>
                </a:solidFill>
                <a:latin typeface="Times New Roman" pitchFamily="18" charset="0"/>
                <a:cs typeface="Times New Roman" pitchFamily="18" charset="0"/>
              </a:rPr>
              <a:t> думка: </a:t>
            </a:r>
            <a:r>
              <a:rPr lang="ru-RU" sz="2000" b="1" dirty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Рим — все ж </a:t>
            </a:r>
            <a:r>
              <a:rPr lang="ru-RU" sz="2000" b="1" dirty="0" err="1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стоїть</a:t>
            </a:r>
            <a:r>
              <a:rPr lang="ru-RU" sz="2000" b="1" dirty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, як </a:t>
            </a:r>
            <a:r>
              <a:rPr lang="ru-RU" sz="2000" b="1" dirty="0" err="1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і</a:t>
            </a:r>
            <a:r>
              <a:rPr lang="ru-RU" sz="2000" b="1" dirty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стояв, / А варвар — варваром </a:t>
            </a:r>
            <a:r>
              <a:rPr lang="ru-RU" sz="2000" b="1" dirty="0" err="1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і</a:t>
            </a:r>
            <a:r>
              <a:rPr lang="ru-RU" sz="2000" b="1" dirty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буде.</a:t>
            </a:r>
          </a:p>
          <a:p>
            <a:endParaRPr lang="ru-RU" sz="2000" b="1" dirty="0">
              <a:solidFill>
                <a:schemeClr val="accent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sz="2000" b="1" dirty="0" err="1">
                <a:solidFill>
                  <a:srgbClr val="CC3300"/>
                </a:solidFill>
                <a:latin typeface="Times New Roman" pitchFamily="18" charset="0"/>
                <a:cs typeface="Times New Roman" pitchFamily="18" charset="0"/>
              </a:rPr>
              <a:t>Провідний</a:t>
            </a:r>
            <a:r>
              <a:rPr lang="ru-RU" sz="2000" b="1" dirty="0">
                <a:solidFill>
                  <a:srgbClr val="CC3300"/>
                </a:solidFill>
                <a:latin typeface="Times New Roman" pitchFamily="18" charset="0"/>
                <a:cs typeface="Times New Roman" pitchFamily="18" charset="0"/>
              </a:rPr>
              <a:t> мотив </a:t>
            </a:r>
            <a:r>
              <a:rPr lang="ru-RU" sz="2000" b="1" dirty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– </a:t>
            </a:r>
            <a:r>
              <a:rPr lang="ru-RU" sz="2000" b="1" dirty="0" err="1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викриття</a:t>
            </a:r>
            <a:r>
              <a:rPr lang="ru-RU" sz="2000" b="1" dirty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b="1" dirty="0" err="1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антигуманних</a:t>
            </a:r>
            <a:r>
              <a:rPr lang="ru-RU" sz="2000" b="1" dirty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b="1" dirty="0" err="1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виявів</a:t>
            </a:r>
            <a:r>
              <a:rPr lang="ru-RU" sz="2000" b="1" dirty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b="1" dirty="0" err="1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суспільного</a:t>
            </a:r>
            <a:r>
              <a:rPr lang="ru-RU" sz="2000" b="1" dirty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устрою в </a:t>
            </a:r>
            <a:r>
              <a:rPr lang="ru-RU" sz="2000" b="1" dirty="0" err="1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проекції</a:t>
            </a:r>
            <a:r>
              <a:rPr lang="ru-RU" sz="2000" b="1" dirty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на </a:t>
            </a:r>
            <a:r>
              <a:rPr lang="ru-RU" sz="2000" b="1" dirty="0" err="1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історію</a:t>
            </a:r>
            <a:r>
              <a:rPr lang="ru-RU" sz="2000" b="1" dirty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b="1" dirty="0" err="1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України</a:t>
            </a:r>
            <a:endParaRPr lang="ru-RU" sz="2000" b="1" dirty="0">
              <a:solidFill>
                <a:schemeClr val="accent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ru-RU" sz="2000" b="1" dirty="0">
              <a:solidFill>
                <a:schemeClr val="accent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sz="2000" b="1" u="sng" dirty="0" err="1">
                <a:solidFill>
                  <a:srgbClr val="CC3300"/>
                </a:solidFill>
                <a:latin typeface="Times New Roman" pitchFamily="18" charset="0"/>
                <a:cs typeface="Times New Roman" pitchFamily="18" charset="0"/>
              </a:rPr>
              <a:t>Римування</a:t>
            </a:r>
            <a:r>
              <a:rPr lang="ru-RU" sz="2000" b="1" u="sng" dirty="0">
                <a:solidFill>
                  <a:srgbClr val="CC3300"/>
                </a:solidFill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ru-RU" sz="2000" b="1" dirty="0" err="1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перехресне</a:t>
            </a:r>
            <a:r>
              <a:rPr lang="ru-RU" sz="2000" b="1" dirty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</p:txBody>
      </p:sp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 descr="images (2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Прямоугольник 1"/>
          <p:cNvSpPr/>
          <p:nvPr/>
        </p:nvSpPr>
        <p:spPr>
          <a:xfrm>
            <a:off x="571472" y="0"/>
            <a:ext cx="7786742" cy="75405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i="1" dirty="0" err="1">
                <a:solidFill>
                  <a:schemeClr val="accent2">
                    <a:lumMod val="75000"/>
                  </a:schemeClr>
                </a:solidFill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  <a:latin typeface="Times New Roman" pitchFamily="18" charset="0"/>
                <a:cs typeface="Times New Roman" pitchFamily="18" charset="0"/>
              </a:rPr>
              <a:t>Художні</a:t>
            </a:r>
            <a:r>
              <a:rPr lang="ru-RU" sz="2400" b="1" i="1" dirty="0">
                <a:solidFill>
                  <a:schemeClr val="accent2">
                    <a:lumMod val="75000"/>
                  </a:schemeClr>
                </a:solidFill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b="1" i="1" dirty="0" err="1">
                <a:solidFill>
                  <a:schemeClr val="accent2">
                    <a:lumMod val="75000"/>
                  </a:schemeClr>
                </a:solidFill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  <a:latin typeface="Times New Roman" pitchFamily="18" charset="0"/>
                <a:cs typeface="Times New Roman" pitchFamily="18" charset="0"/>
              </a:rPr>
              <a:t>засоби</a:t>
            </a:r>
            <a:r>
              <a:rPr lang="ru-RU" sz="2400" b="1" i="1" dirty="0">
                <a:solidFill>
                  <a:schemeClr val="accent2">
                    <a:lumMod val="75000"/>
                  </a:schemeClr>
                </a:solidFill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  <a:latin typeface="Times New Roman" pitchFamily="18" charset="0"/>
                <a:cs typeface="Times New Roman" pitchFamily="18" charset="0"/>
              </a:rPr>
              <a:t>:</a:t>
            </a:r>
          </a:p>
          <a:p>
            <a:pPr algn="ctr"/>
            <a:endParaRPr lang="ru-RU" sz="2000" dirty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2400" b="1" dirty="0" err="1">
                <a:solidFill>
                  <a:srgbClr val="A50021"/>
                </a:solidFill>
                <a:latin typeface="Times New Roman" pitchFamily="18" charset="0"/>
                <a:cs typeface="Times New Roman" pitchFamily="18" charset="0"/>
              </a:rPr>
              <a:t>Епітети</a:t>
            </a:r>
            <a:r>
              <a:rPr lang="ru-RU" sz="2400" b="1" dirty="0">
                <a:solidFill>
                  <a:srgbClr val="A50021"/>
                </a:solidFill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ru-RU" sz="2400" dirty="0" err="1">
                <a:solidFill>
                  <a:srgbClr val="A50021"/>
                </a:solidFill>
                <a:latin typeface="Times New Roman" pitchFamily="18" charset="0"/>
                <a:cs typeface="Times New Roman" pitchFamily="18" charset="0"/>
              </a:rPr>
              <a:t>молодий</a:t>
            </a:r>
            <a:r>
              <a:rPr lang="ru-RU" sz="2400" dirty="0">
                <a:solidFill>
                  <a:srgbClr val="A5002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solidFill>
                  <a:srgbClr val="A50021"/>
                </a:solidFill>
                <a:latin typeface="Times New Roman" pitchFamily="18" charset="0"/>
                <a:cs typeface="Times New Roman" pitchFamily="18" charset="0"/>
              </a:rPr>
              <a:t>і</a:t>
            </a:r>
            <a:r>
              <a:rPr lang="ru-RU" sz="2400" dirty="0">
                <a:solidFill>
                  <a:srgbClr val="A5002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solidFill>
                  <a:srgbClr val="A50021"/>
                </a:solidFill>
                <a:latin typeface="Times New Roman" pitchFamily="18" charset="0"/>
                <a:cs typeface="Times New Roman" pitchFamily="18" charset="0"/>
              </a:rPr>
              <a:t>хижий</a:t>
            </a:r>
            <a:r>
              <a:rPr lang="ru-RU" sz="2400" dirty="0">
                <a:solidFill>
                  <a:srgbClr val="A50021"/>
                </a:solidFill>
                <a:latin typeface="Times New Roman" pitchFamily="18" charset="0"/>
                <a:cs typeface="Times New Roman" pitchFamily="18" charset="0"/>
              </a:rPr>
              <a:t> варвар, </a:t>
            </a:r>
            <a:r>
              <a:rPr lang="ru-RU" sz="2400" dirty="0" err="1">
                <a:solidFill>
                  <a:srgbClr val="A50021"/>
                </a:solidFill>
                <a:latin typeface="Times New Roman" pitchFamily="18" charset="0"/>
                <a:cs typeface="Times New Roman" pitchFamily="18" charset="0"/>
              </a:rPr>
              <a:t>Гарячим</a:t>
            </a:r>
            <a:r>
              <a:rPr lang="ru-RU" sz="2400" dirty="0">
                <a:solidFill>
                  <a:srgbClr val="A50021"/>
                </a:solidFill>
                <a:latin typeface="Times New Roman" pitchFamily="18" charset="0"/>
                <a:cs typeface="Times New Roman" pitchFamily="18" charset="0"/>
              </a:rPr>
              <a:t> пурпуром, </a:t>
            </a:r>
            <a:r>
              <a:rPr lang="ru-RU" sz="2400" dirty="0" err="1">
                <a:solidFill>
                  <a:srgbClr val="A50021"/>
                </a:solidFill>
                <a:latin typeface="Times New Roman" pitchFamily="18" charset="0"/>
                <a:cs typeface="Times New Roman" pitchFamily="18" charset="0"/>
              </a:rPr>
              <a:t>з</a:t>
            </a:r>
            <a:r>
              <a:rPr lang="ru-RU" sz="2400" dirty="0">
                <a:solidFill>
                  <a:srgbClr val="A5002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solidFill>
                  <a:srgbClr val="A50021"/>
                </a:solidFill>
                <a:latin typeface="Times New Roman" pitchFamily="18" charset="0"/>
                <a:cs typeface="Times New Roman" pitchFamily="18" charset="0"/>
              </a:rPr>
              <a:t>античних</a:t>
            </a:r>
            <a:r>
              <a:rPr lang="ru-RU" sz="2400" dirty="0">
                <a:solidFill>
                  <a:srgbClr val="A50021"/>
                </a:solidFill>
                <a:latin typeface="Times New Roman" pitchFamily="18" charset="0"/>
                <a:cs typeface="Times New Roman" pitchFamily="18" charset="0"/>
              </a:rPr>
              <a:t> книг, </a:t>
            </a:r>
            <a:r>
              <a:rPr lang="ru-RU" sz="2400" dirty="0" err="1">
                <a:solidFill>
                  <a:srgbClr val="A50021"/>
                </a:solidFill>
                <a:latin typeface="Times New Roman" pitchFamily="18" charset="0"/>
                <a:cs typeface="Times New Roman" pitchFamily="18" charset="0"/>
              </a:rPr>
              <a:t>суворий</a:t>
            </a:r>
            <a:r>
              <a:rPr lang="ru-RU" sz="2400" dirty="0">
                <a:solidFill>
                  <a:srgbClr val="A5002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solidFill>
                  <a:srgbClr val="A50021"/>
                </a:solidFill>
                <a:latin typeface="Times New Roman" pitchFamily="18" charset="0"/>
                <a:cs typeface="Times New Roman" pitchFamily="18" charset="0"/>
              </a:rPr>
              <a:t>льодостав</a:t>
            </a:r>
            <a:r>
              <a:rPr lang="ru-RU" sz="2400" dirty="0">
                <a:solidFill>
                  <a:srgbClr val="A50021"/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endParaRPr lang="ru-RU" sz="2400" dirty="0">
              <a:solidFill>
                <a:srgbClr val="A50021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sz="2400" b="1" dirty="0" err="1">
                <a:solidFill>
                  <a:srgbClr val="A50021"/>
                </a:solidFill>
                <a:latin typeface="Times New Roman" pitchFamily="18" charset="0"/>
                <a:cs typeface="Times New Roman" pitchFamily="18" charset="0"/>
              </a:rPr>
              <a:t>Метафори</a:t>
            </a:r>
            <a:r>
              <a:rPr lang="ru-RU" sz="2400" b="1" dirty="0">
                <a:solidFill>
                  <a:srgbClr val="A50021"/>
                </a:solidFill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ru-RU" sz="2400" dirty="0">
                <a:solidFill>
                  <a:srgbClr val="A50021"/>
                </a:solidFill>
                <a:latin typeface="Times New Roman" pitchFamily="18" charset="0"/>
                <a:cs typeface="Times New Roman" pitchFamily="18" charset="0"/>
              </a:rPr>
              <a:t>варвар / Все, </a:t>
            </a:r>
            <a:r>
              <a:rPr lang="ru-RU" sz="2400" dirty="0" err="1">
                <a:solidFill>
                  <a:srgbClr val="A50021"/>
                </a:solidFill>
                <a:latin typeface="Times New Roman" pitchFamily="18" charset="0"/>
                <a:cs typeface="Times New Roman" pitchFamily="18" charset="0"/>
              </a:rPr>
              <a:t>що</a:t>
            </a:r>
            <a:r>
              <a:rPr lang="ru-RU" sz="2400" dirty="0">
                <a:solidFill>
                  <a:srgbClr val="A5002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solidFill>
                  <a:srgbClr val="A50021"/>
                </a:solidFill>
                <a:latin typeface="Times New Roman" pitchFamily="18" charset="0"/>
                <a:cs typeface="Times New Roman" pitchFamily="18" charset="0"/>
              </a:rPr>
              <a:t>вважалося</a:t>
            </a:r>
            <a:r>
              <a:rPr lang="ru-RU" sz="2400" dirty="0">
                <a:solidFill>
                  <a:srgbClr val="A50021"/>
                </a:solidFill>
                <a:latin typeface="Times New Roman" pitchFamily="18" charset="0"/>
                <a:cs typeface="Times New Roman" pitchFamily="18" charset="0"/>
              </a:rPr>
              <a:t> старим, / </a:t>
            </a:r>
            <a:r>
              <a:rPr lang="ru-RU" sz="2400" dirty="0" err="1">
                <a:solidFill>
                  <a:srgbClr val="A50021"/>
                </a:solidFill>
                <a:latin typeface="Times New Roman" pitchFamily="18" charset="0"/>
                <a:cs typeface="Times New Roman" pitchFamily="18" charset="0"/>
              </a:rPr>
              <a:t>Гарячим</a:t>
            </a:r>
            <a:r>
              <a:rPr lang="ru-RU" sz="2400" dirty="0">
                <a:solidFill>
                  <a:srgbClr val="A50021"/>
                </a:solidFill>
                <a:latin typeface="Times New Roman" pitchFamily="18" charset="0"/>
                <a:cs typeface="Times New Roman" pitchFamily="18" charset="0"/>
              </a:rPr>
              <a:t> пурпуром </a:t>
            </a:r>
            <a:r>
              <a:rPr lang="ru-RU" sz="2400" dirty="0" err="1">
                <a:solidFill>
                  <a:srgbClr val="A50021"/>
                </a:solidFill>
                <a:latin typeface="Times New Roman" pitchFamily="18" charset="0"/>
                <a:cs typeface="Times New Roman" pitchFamily="18" charset="0"/>
              </a:rPr>
              <a:t>забарвив</a:t>
            </a:r>
            <a:r>
              <a:rPr lang="ru-RU" sz="2400" dirty="0">
                <a:solidFill>
                  <a:srgbClr val="A50021"/>
                </a:solidFill>
                <a:latin typeface="Times New Roman" pitchFamily="18" charset="0"/>
                <a:cs typeface="Times New Roman" pitchFamily="18" charset="0"/>
              </a:rPr>
              <a:t>; </a:t>
            </a:r>
            <a:r>
              <a:rPr lang="ru-RU" sz="2400" dirty="0" err="1">
                <a:solidFill>
                  <a:srgbClr val="A50021"/>
                </a:solidFill>
                <a:latin typeface="Times New Roman" pitchFamily="18" charset="0"/>
                <a:cs typeface="Times New Roman" pitchFamily="18" charset="0"/>
              </a:rPr>
              <a:t>привласнити</a:t>
            </a:r>
            <a:r>
              <a:rPr lang="ru-RU" sz="2400" dirty="0">
                <a:solidFill>
                  <a:srgbClr val="A5002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solidFill>
                  <a:srgbClr val="A50021"/>
                </a:solidFill>
                <a:latin typeface="Times New Roman" pitchFamily="18" charset="0"/>
                <a:cs typeface="Times New Roman" pitchFamily="18" charset="0"/>
              </a:rPr>
              <a:t>собі</a:t>
            </a:r>
            <a:r>
              <a:rPr lang="ru-RU" sz="2400" dirty="0">
                <a:solidFill>
                  <a:srgbClr val="A50021"/>
                </a:solidFill>
                <a:latin typeface="Times New Roman" pitchFamily="18" charset="0"/>
                <a:cs typeface="Times New Roman" pitchFamily="18" charset="0"/>
              </a:rPr>
              <a:t> / Не </a:t>
            </a:r>
            <a:r>
              <a:rPr lang="ru-RU" sz="2400" dirty="0" err="1">
                <a:solidFill>
                  <a:srgbClr val="A50021"/>
                </a:solidFill>
                <a:latin typeface="Times New Roman" pitchFamily="18" charset="0"/>
                <a:cs typeface="Times New Roman" pitchFamily="18" charset="0"/>
              </a:rPr>
              <a:t>тільки</a:t>
            </a:r>
            <a:r>
              <a:rPr lang="ru-RU" sz="2400" dirty="0">
                <a:solidFill>
                  <a:srgbClr val="A50021"/>
                </a:solidFill>
                <a:latin typeface="Times New Roman" pitchFamily="18" charset="0"/>
                <a:cs typeface="Times New Roman" pitchFamily="18" charset="0"/>
              </a:rPr>
              <a:t> славу — </a:t>
            </a:r>
            <a:r>
              <a:rPr lang="ru-RU" sz="2400" dirty="0" err="1">
                <a:solidFill>
                  <a:srgbClr val="A50021"/>
                </a:solidFill>
                <a:latin typeface="Times New Roman" pitchFamily="18" charset="0"/>
                <a:cs typeface="Times New Roman" pitchFamily="18" charset="0"/>
              </a:rPr>
              <a:t>ймення</a:t>
            </a:r>
            <a:r>
              <a:rPr lang="ru-RU" sz="2400" dirty="0">
                <a:solidFill>
                  <a:srgbClr val="A50021"/>
                </a:solidFill>
                <a:latin typeface="Times New Roman" pitchFamily="18" charset="0"/>
                <a:cs typeface="Times New Roman" pitchFamily="18" charset="0"/>
              </a:rPr>
              <a:t> Рима; над </a:t>
            </a:r>
            <a:r>
              <a:rPr lang="ru-RU" sz="2400" dirty="0" err="1">
                <a:solidFill>
                  <a:srgbClr val="A50021"/>
                </a:solidFill>
                <a:latin typeface="Times New Roman" pitchFamily="18" charset="0"/>
                <a:cs typeface="Times New Roman" pitchFamily="18" charset="0"/>
              </a:rPr>
              <a:t>суворий</a:t>
            </a:r>
            <a:r>
              <a:rPr lang="ru-RU" sz="2400" dirty="0">
                <a:solidFill>
                  <a:srgbClr val="A5002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solidFill>
                  <a:srgbClr val="A50021"/>
                </a:solidFill>
                <a:latin typeface="Times New Roman" pitchFamily="18" charset="0"/>
                <a:cs typeface="Times New Roman" pitchFamily="18" charset="0"/>
              </a:rPr>
              <a:t>льодостав</a:t>
            </a:r>
            <a:r>
              <a:rPr lang="ru-RU" sz="2400" dirty="0">
                <a:solidFill>
                  <a:srgbClr val="A50021"/>
                </a:solidFill>
                <a:latin typeface="Times New Roman" pitchFamily="18" charset="0"/>
                <a:cs typeface="Times New Roman" pitchFamily="18" charset="0"/>
              </a:rPr>
              <a:t> /</a:t>
            </a:r>
            <a:r>
              <a:rPr lang="ru-RU" sz="2400" dirty="0" err="1">
                <a:solidFill>
                  <a:srgbClr val="A50021"/>
                </a:solidFill>
                <a:latin typeface="Times New Roman" pitchFamily="18" charset="0"/>
                <a:cs typeface="Times New Roman" pitchFamily="18" charset="0"/>
              </a:rPr>
              <a:t>Віків</a:t>
            </a:r>
            <a:r>
              <a:rPr lang="ru-RU" sz="2400" dirty="0">
                <a:solidFill>
                  <a:srgbClr val="A50021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400" dirty="0" err="1">
                <a:solidFill>
                  <a:srgbClr val="A50021"/>
                </a:solidFill>
                <a:latin typeface="Times New Roman" pitchFamily="18" charset="0"/>
                <a:cs typeface="Times New Roman" pitchFamily="18" charset="0"/>
              </a:rPr>
              <a:t>що</a:t>
            </a:r>
            <a:r>
              <a:rPr lang="ru-RU" sz="2400" dirty="0">
                <a:solidFill>
                  <a:srgbClr val="A5002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solidFill>
                  <a:srgbClr val="A50021"/>
                </a:solidFill>
                <a:latin typeface="Times New Roman" pitchFamily="18" charset="0"/>
                <a:cs typeface="Times New Roman" pitchFamily="18" charset="0"/>
              </a:rPr>
              <a:t>й</a:t>
            </a:r>
            <a:r>
              <a:rPr lang="ru-RU" sz="2400" dirty="0">
                <a:solidFill>
                  <a:srgbClr val="A50021"/>
                </a:solidFill>
                <a:latin typeface="Times New Roman" pitchFamily="18" charset="0"/>
                <a:cs typeface="Times New Roman" pitchFamily="18" charset="0"/>
              </a:rPr>
              <a:t> нам </a:t>
            </a:r>
            <a:r>
              <a:rPr lang="ru-RU" sz="2400" dirty="0" err="1">
                <a:solidFill>
                  <a:srgbClr val="A50021"/>
                </a:solidFill>
                <a:latin typeface="Times New Roman" pitchFamily="18" charset="0"/>
                <a:cs typeface="Times New Roman" pitchFamily="18" charset="0"/>
              </a:rPr>
              <a:t>сяга</a:t>
            </a:r>
            <a:r>
              <a:rPr lang="ru-RU" sz="2400" dirty="0">
                <a:solidFill>
                  <a:srgbClr val="A50021"/>
                </a:solidFill>
                <a:latin typeface="Times New Roman" pitchFamily="18" charset="0"/>
                <a:cs typeface="Times New Roman" pitchFamily="18" charset="0"/>
              </a:rPr>
              <a:t> по груди.</a:t>
            </a:r>
          </a:p>
          <a:p>
            <a:endParaRPr lang="ru-RU" sz="2400" dirty="0">
              <a:solidFill>
                <a:srgbClr val="A50021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sz="2400" b="1" dirty="0" err="1">
                <a:solidFill>
                  <a:srgbClr val="A50021"/>
                </a:solidFill>
                <a:latin typeface="Times New Roman" pitchFamily="18" charset="0"/>
                <a:cs typeface="Times New Roman" pitchFamily="18" charset="0"/>
              </a:rPr>
              <a:t>Риторичне</a:t>
            </a:r>
            <a:r>
              <a:rPr lang="ru-RU" sz="2400" b="1" dirty="0">
                <a:solidFill>
                  <a:srgbClr val="A5002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b="1" dirty="0" err="1">
                <a:solidFill>
                  <a:srgbClr val="A50021"/>
                </a:solidFill>
                <a:latin typeface="Times New Roman" pitchFamily="18" charset="0"/>
                <a:cs typeface="Times New Roman" pitchFamily="18" charset="0"/>
              </a:rPr>
              <a:t>запитання</a:t>
            </a:r>
            <a:r>
              <a:rPr lang="ru-RU" sz="2400" b="1" dirty="0">
                <a:solidFill>
                  <a:srgbClr val="A50021"/>
                </a:solidFill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ru-RU" sz="2400" dirty="0">
                <a:solidFill>
                  <a:srgbClr val="A50021"/>
                </a:solidFill>
                <a:latin typeface="Times New Roman" pitchFamily="18" charset="0"/>
                <a:cs typeface="Times New Roman" pitchFamily="18" charset="0"/>
              </a:rPr>
              <a:t>І </a:t>
            </a:r>
            <a:r>
              <a:rPr lang="ru-RU" sz="2400" dirty="0" err="1">
                <a:solidFill>
                  <a:srgbClr val="A50021"/>
                </a:solidFill>
                <a:latin typeface="Times New Roman" pitchFamily="18" charset="0"/>
                <a:cs typeface="Times New Roman" pitchFamily="18" charset="0"/>
              </a:rPr>
              <a:t>хто</a:t>
            </a:r>
            <a:r>
              <a:rPr lang="ru-RU" sz="2400" dirty="0">
                <a:solidFill>
                  <a:srgbClr val="A50021"/>
                </a:solidFill>
                <a:latin typeface="Times New Roman" pitchFamily="18" charset="0"/>
                <a:cs typeface="Times New Roman" pitchFamily="18" charset="0"/>
              </a:rPr>
              <a:t> б </a:t>
            </a:r>
            <a:r>
              <a:rPr lang="ru-RU" sz="2400" dirty="0" err="1">
                <a:solidFill>
                  <a:srgbClr val="A50021"/>
                </a:solidFill>
                <a:latin typeface="Times New Roman" pitchFamily="18" charset="0"/>
                <a:cs typeface="Times New Roman" pitchFamily="18" charset="0"/>
              </a:rPr>
              <a:t>насміливсь</a:t>
            </a:r>
            <a:r>
              <a:rPr lang="ru-RU" sz="2400" dirty="0">
                <a:solidFill>
                  <a:srgbClr val="A5002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solidFill>
                  <a:srgbClr val="A50021"/>
                </a:solidFill>
                <a:latin typeface="Times New Roman" pitchFamily="18" charset="0"/>
                <a:cs typeface="Times New Roman" pitchFamily="18" charset="0"/>
              </a:rPr>
              <a:t>насупроти</a:t>
            </a:r>
            <a:r>
              <a:rPr lang="ru-RU" sz="2400" dirty="0">
                <a:solidFill>
                  <a:srgbClr val="A50021"/>
                </a:solidFill>
                <a:latin typeface="Times New Roman" pitchFamily="18" charset="0"/>
                <a:cs typeface="Times New Roman" pitchFamily="18" charset="0"/>
              </a:rPr>
              <a:t>? /І </a:t>
            </a:r>
            <a:r>
              <a:rPr lang="ru-RU" sz="2400" dirty="0" err="1">
                <a:solidFill>
                  <a:srgbClr val="A50021"/>
                </a:solidFill>
                <a:latin typeface="Times New Roman" pitchFamily="18" charset="0"/>
                <a:cs typeface="Times New Roman" pitchFamily="18" charset="0"/>
              </a:rPr>
              <a:t>хто</a:t>
            </a:r>
            <a:r>
              <a:rPr lang="ru-RU" sz="2400" dirty="0">
                <a:solidFill>
                  <a:srgbClr val="A50021"/>
                </a:solidFill>
                <a:latin typeface="Times New Roman" pitchFamily="18" charset="0"/>
                <a:cs typeface="Times New Roman" pitchFamily="18" charset="0"/>
              </a:rPr>
              <a:t> б </a:t>
            </a:r>
            <a:r>
              <a:rPr lang="ru-RU" sz="2400" dirty="0" err="1">
                <a:solidFill>
                  <a:srgbClr val="A50021"/>
                </a:solidFill>
                <a:latin typeface="Times New Roman" pitchFamily="18" charset="0"/>
                <a:cs typeface="Times New Roman" pitchFamily="18" charset="0"/>
              </a:rPr>
              <a:t>згадав</a:t>
            </a:r>
            <a:r>
              <a:rPr lang="ru-RU" sz="2400" dirty="0">
                <a:solidFill>
                  <a:srgbClr val="A50021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400" dirty="0" err="1">
                <a:solidFill>
                  <a:srgbClr val="A50021"/>
                </a:solidFill>
                <a:latin typeface="Times New Roman" pitchFamily="18" charset="0"/>
                <a:cs typeface="Times New Roman" pitchFamily="18" charset="0"/>
              </a:rPr>
              <a:t>що</a:t>
            </a:r>
            <a:r>
              <a:rPr lang="ru-RU" sz="2400" dirty="0">
                <a:solidFill>
                  <a:srgbClr val="A50021"/>
                </a:solidFill>
                <a:latin typeface="Times New Roman" pitchFamily="18" charset="0"/>
                <a:cs typeface="Times New Roman" pitchFamily="18" charset="0"/>
              </a:rPr>
              <a:t> Рим — </a:t>
            </a:r>
            <a:r>
              <a:rPr lang="ru-RU" sz="2400" dirty="0" err="1">
                <a:solidFill>
                  <a:srgbClr val="A50021"/>
                </a:solidFill>
                <a:latin typeface="Times New Roman" pitchFamily="18" charset="0"/>
                <a:cs typeface="Times New Roman" pitchFamily="18" charset="0"/>
              </a:rPr>
              <a:t>це</a:t>
            </a:r>
            <a:r>
              <a:rPr lang="ru-RU" sz="2400" dirty="0">
                <a:solidFill>
                  <a:srgbClr val="A50021"/>
                </a:solidFill>
                <a:latin typeface="Times New Roman" pitchFamily="18" charset="0"/>
                <a:cs typeface="Times New Roman" pitchFamily="18" charset="0"/>
              </a:rPr>
              <a:t> Рим, / А не </a:t>
            </a:r>
            <a:r>
              <a:rPr lang="ru-RU" sz="2400" dirty="0" err="1">
                <a:solidFill>
                  <a:srgbClr val="A50021"/>
                </a:solidFill>
                <a:latin typeface="Times New Roman" pitchFamily="18" charset="0"/>
                <a:cs typeface="Times New Roman" pitchFamily="18" charset="0"/>
              </a:rPr>
              <a:t>колиска</a:t>
            </a:r>
            <a:r>
              <a:rPr lang="ru-RU" sz="2400" dirty="0">
                <a:solidFill>
                  <a:srgbClr val="A5002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solidFill>
                  <a:srgbClr val="A50021"/>
                </a:solidFill>
                <a:latin typeface="Times New Roman" pitchFamily="18" charset="0"/>
                <a:cs typeface="Times New Roman" pitchFamily="18" charset="0"/>
              </a:rPr>
              <a:t>древніх</a:t>
            </a:r>
            <a:r>
              <a:rPr lang="ru-RU" sz="2400" dirty="0">
                <a:solidFill>
                  <a:srgbClr val="A5002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solidFill>
                  <a:srgbClr val="A50021"/>
                </a:solidFill>
                <a:latin typeface="Times New Roman" pitchFamily="18" charset="0"/>
                <a:cs typeface="Times New Roman" pitchFamily="18" charset="0"/>
              </a:rPr>
              <a:t>готів</a:t>
            </a:r>
            <a:r>
              <a:rPr lang="ru-RU" sz="2400" dirty="0">
                <a:solidFill>
                  <a:srgbClr val="A50021"/>
                </a:solidFill>
                <a:latin typeface="Times New Roman" pitchFamily="18" charset="0"/>
                <a:cs typeface="Times New Roman" pitchFamily="18" charset="0"/>
              </a:rPr>
              <a:t>?; </a:t>
            </a:r>
            <a:r>
              <a:rPr lang="ru-RU" sz="2400" dirty="0" err="1">
                <a:solidFill>
                  <a:srgbClr val="A50021"/>
                </a:solidFill>
                <a:latin typeface="Times New Roman" pitchFamily="18" charset="0"/>
                <a:cs typeface="Times New Roman" pitchFamily="18" charset="0"/>
              </a:rPr>
              <a:t>Що</a:t>
            </a:r>
            <a:r>
              <a:rPr lang="ru-RU" sz="2400" dirty="0">
                <a:solidFill>
                  <a:srgbClr val="A5002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solidFill>
                  <a:srgbClr val="A50021"/>
                </a:solidFill>
                <a:latin typeface="Times New Roman" pitchFamily="18" charset="0"/>
                <a:cs typeface="Times New Roman" pitchFamily="18" charset="0"/>
              </a:rPr>
              <a:t>хтось</a:t>
            </a:r>
            <a:r>
              <a:rPr lang="ru-RU" sz="2400" dirty="0">
                <a:solidFill>
                  <a:srgbClr val="A5002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solidFill>
                  <a:srgbClr val="A50021"/>
                </a:solidFill>
                <a:latin typeface="Times New Roman" pitchFamily="18" charset="0"/>
                <a:cs typeface="Times New Roman" pitchFamily="18" charset="0"/>
              </a:rPr>
              <a:t>його</a:t>
            </a:r>
            <a:r>
              <a:rPr lang="ru-RU" sz="2400" dirty="0">
                <a:solidFill>
                  <a:srgbClr val="A50021"/>
                </a:solidFill>
                <a:latin typeface="Times New Roman" pitchFamily="18" charset="0"/>
                <a:cs typeface="Times New Roman" pitchFamily="18" charset="0"/>
              </a:rPr>
              <a:t> таки колись / Та на </a:t>
            </a:r>
            <a:r>
              <a:rPr lang="ru-RU" sz="2400" dirty="0" err="1">
                <a:solidFill>
                  <a:srgbClr val="A50021"/>
                </a:solidFill>
                <a:latin typeface="Times New Roman" pitchFamily="18" charset="0"/>
                <a:cs typeface="Times New Roman" pitchFamily="18" charset="0"/>
              </a:rPr>
              <a:t>гарячому</a:t>
            </a:r>
            <a:r>
              <a:rPr lang="ru-RU" sz="2400" dirty="0">
                <a:solidFill>
                  <a:srgbClr val="A5002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solidFill>
                  <a:srgbClr val="A50021"/>
                </a:solidFill>
                <a:latin typeface="Times New Roman" pitchFamily="18" charset="0"/>
                <a:cs typeface="Times New Roman" pitchFamily="18" charset="0"/>
              </a:rPr>
              <a:t>застука</a:t>
            </a:r>
            <a:r>
              <a:rPr lang="ru-RU" sz="2400" dirty="0">
                <a:solidFill>
                  <a:srgbClr val="A50021"/>
                </a:solidFill>
                <a:latin typeface="Times New Roman" pitchFamily="18" charset="0"/>
                <a:cs typeface="Times New Roman" pitchFamily="18" charset="0"/>
              </a:rPr>
              <a:t>?.</a:t>
            </a:r>
          </a:p>
          <a:p>
            <a:endParaRPr lang="ru-RU" sz="2400" dirty="0">
              <a:solidFill>
                <a:srgbClr val="A50021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sz="2400" b="1" dirty="0" err="1">
                <a:solidFill>
                  <a:srgbClr val="A50021"/>
                </a:solidFill>
                <a:latin typeface="Times New Roman" pitchFamily="18" charset="0"/>
                <a:cs typeface="Times New Roman" pitchFamily="18" charset="0"/>
              </a:rPr>
              <a:t>Риторичний</a:t>
            </a:r>
            <a:r>
              <a:rPr lang="ru-RU" sz="2400" b="1" dirty="0">
                <a:solidFill>
                  <a:srgbClr val="A50021"/>
                </a:solidFill>
                <a:latin typeface="Times New Roman" pitchFamily="18" charset="0"/>
                <a:cs typeface="Times New Roman" pitchFamily="18" charset="0"/>
              </a:rPr>
              <a:t> оклик: </a:t>
            </a:r>
            <a:r>
              <a:rPr lang="ru-RU" sz="2400" dirty="0">
                <a:solidFill>
                  <a:srgbClr val="A50021"/>
                </a:solidFill>
                <a:latin typeface="Times New Roman" pitchFamily="18" charset="0"/>
                <a:cs typeface="Times New Roman" pitchFamily="18" charset="0"/>
              </a:rPr>
              <a:t>Ото </a:t>
            </a:r>
            <a:r>
              <a:rPr lang="ru-RU" sz="2400" dirty="0" err="1">
                <a:solidFill>
                  <a:srgbClr val="A50021"/>
                </a:solidFill>
                <a:latin typeface="Times New Roman" pitchFamily="18" charset="0"/>
                <a:cs typeface="Times New Roman" pitchFamily="18" charset="0"/>
              </a:rPr>
              <a:t>дитина</a:t>
            </a:r>
            <a:r>
              <a:rPr lang="ru-RU" sz="2400" dirty="0">
                <a:solidFill>
                  <a:srgbClr val="A50021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400" dirty="0" err="1">
                <a:solidFill>
                  <a:srgbClr val="A50021"/>
                </a:solidFill>
                <a:latin typeface="Times New Roman" pitchFamily="18" charset="0"/>
                <a:cs typeface="Times New Roman" pitchFamily="18" charset="0"/>
              </a:rPr>
              <a:t>далебі</a:t>
            </a:r>
            <a:r>
              <a:rPr lang="ru-RU" sz="2400" dirty="0">
                <a:solidFill>
                  <a:srgbClr val="A50021"/>
                </a:solidFill>
                <a:latin typeface="Times New Roman" pitchFamily="18" charset="0"/>
                <a:cs typeface="Times New Roman" pitchFamily="18" charset="0"/>
              </a:rPr>
              <a:t>! / </a:t>
            </a:r>
            <a:r>
              <a:rPr lang="ru-RU" sz="2400" dirty="0" err="1">
                <a:solidFill>
                  <a:srgbClr val="A50021"/>
                </a:solidFill>
                <a:latin typeface="Times New Roman" pitchFamily="18" charset="0"/>
                <a:cs typeface="Times New Roman" pitchFamily="18" charset="0"/>
              </a:rPr>
              <a:t>Таж</a:t>
            </a:r>
            <a:r>
              <a:rPr lang="ru-RU" sz="2400" dirty="0">
                <a:solidFill>
                  <a:srgbClr val="A5002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solidFill>
                  <a:srgbClr val="A50021"/>
                </a:solidFill>
                <a:latin typeface="Times New Roman" pitchFamily="18" charset="0"/>
                <a:cs typeface="Times New Roman" pitchFamily="18" charset="0"/>
              </a:rPr>
              <a:t>він</a:t>
            </a:r>
            <a:r>
              <a:rPr lang="ru-RU" sz="2400" dirty="0">
                <a:solidFill>
                  <a:srgbClr val="A5002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solidFill>
                  <a:srgbClr val="A50021"/>
                </a:solidFill>
                <a:latin typeface="Times New Roman" pitchFamily="18" charset="0"/>
                <a:cs typeface="Times New Roman" pitchFamily="18" charset="0"/>
              </a:rPr>
              <a:t>таке</a:t>
            </a:r>
            <a:r>
              <a:rPr lang="ru-RU" sz="2400" dirty="0">
                <a:solidFill>
                  <a:srgbClr val="A50021"/>
                </a:solidFill>
                <a:latin typeface="Times New Roman" pitchFamily="18" charset="0"/>
                <a:cs typeface="Times New Roman" pitchFamily="18" charset="0"/>
              </a:rPr>
              <a:t> до рук </a:t>
            </a:r>
            <a:r>
              <a:rPr lang="ru-RU" sz="2400" dirty="0" err="1">
                <a:solidFill>
                  <a:srgbClr val="A50021"/>
                </a:solidFill>
                <a:latin typeface="Times New Roman" pitchFamily="18" charset="0"/>
                <a:cs typeface="Times New Roman" pitchFamily="18" charset="0"/>
              </a:rPr>
              <a:t>отримав</a:t>
            </a:r>
            <a:r>
              <a:rPr lang="ru-RU" sz="2400" dirty="0">
                <a:solidFill>
                  <a:srgbClr val="A50021"/>
                </a:solidFill>
                <a:latin typeface="Times New Roman" pitchFamily="18" charset="0"/>
                <a:cs typeface="Times New Roman" pitchFamily="18" charset="0"/>
              </a:rPr>
              <a:t>! / </a:t>
            </a:r>
            <a:r>
              <a:rPr lang="ru-RU" sz="2400" dirty="0" err="1">
                <a:solidFill>
                  <a:srgbClr val="A50021"/>
                </a:solidFill>
                <a:latin typeface="Times New Roman" pitchFamily="18" charset="0"/>
                <a:cs typeface="Times New Roman" pitchFamily="18" charset="0"/>
              </a:rPr>
              <a:t>Він</a:t>
            </a:r>
            <a:r>
              <a:rPr lang="ru-RU" sz="2400" dirty="0">
                <a:solidFill>
                  <a:srgbClr val="A5002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solidFill>
                  <a:srgbClr val="A50021"/>
                </a:solidFill>
                <a:latin typeface="Times New Roman" pitchFamily="18" charset="0"/>
                <a:cs typeface="Times New Roman" pitchFamily="18" charset="0"/>
              </a:rPr>
              <a:t>міг</a:t>
            </a:r>
            <a:r>
              <a:rPr lang="ru-RU" sz="2400" dirty="0">
                <a:solidFill>
                  <a:srgbClr val="A5002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solidFill>
                  <a:srgbClr val="A50021"/>
                </a:solidFill>
                <a:latin typeface="Times New Roman" pitchFamily="18" charset="0"/>
                <a:cs typeface="Times New Roman" pitchFamily="18" charset="0"/>
              </a:rPr>
              <a:t>привласнити</a:t>
            </a:r>
            <a:r>
              <a:rPr lang="ru-RU" sz="2400" dirty="0">
                <a:solidFill>
                  <a:srgbClr val="A5002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solidFill>
                  <a:srgbClr val="A50021"/>
                </a:solidFill>
                <a:latin typeface="Times New Roman" pitchFamily="18" charset="0"/>
                <a:cs typeface="Times New Roman" pitchFamily="18" charset="0"/>
              </a:rPr>
              <a:t>собі</a:t>
            </a:r>
            <a:r>
              <a:rPr lang="ru-RU" sz="2400" dirty="0">
                <a:solidFill>
                  <a:srgbClr val="A50021"/>
                </a:solidFill>
                <a:latin typeface="Times New Roman" pitchFamily="18" charset="0"/>
                <a:cs typeface="Times New Roman" pitchFamily="18" charset="0"/>
              </a:rPr>
              <a:t> / Не </a:t>
            </a:r>
            <a:r>
              <a:rPr lang="ru-RU" sz="2400" dirty="0" err="1">
                <a:solidFill>
                  <a:srgbClr val="A50021"/>
                </a:solidFill>
                <a:latin typeface="Times New Roman" pitchFamily="18" charset="0"/>
                <a:cs typeface="Times New Roman" pitchFamily="18" charset="0"/>
              </a:rPr>
              <a:t>тільки</a:t>
            </a:r>
            <a:r>
              <a:rPr lang="ru-RU" sz="2400" dirty="0">
                <a:solidFill>
                  <a:srgbClr val="A50021"/>
                </a:solidFill>
                <a:latin typeface="Times New Roman" pitchFamily="18" charset="0"/>
                <a:cs typeface="Times New Roman" pitchFamily="18" charset="0"/>
              </a:rPr>
              <a:t> славу — </a:t>
            </a:r>
            <a:r>
              <a:rPr lang="ru-RU" sz="2400" dirty="0" err="1">
                <a:solidFill>
                  <a:srgbClr val="A50021"/>
                </a:solidFill>
                <a:latin typeface="Times New Roman" pitchFamily="18" charset="0"/>
                <a:cs typeface="Times New Roman" pitchFamily="18" charset="0"/>
              </a:rPr>
              <a:t>ймення</a:t>
            </a:r>
            <a:r>
              <a:rPr lang="ru-RU" sz="2400" dirty="0">
                <a:solidFill>
                  <a:srgbClr val="A50021"/>
                </a:solidFill>
                <a:latin typeface="Times New Roman" pitchFamily="18" charset="0"/>
                <a:cs typeface="Times New Roman" pitchFamily="18" charset="0"/>
              </a:rPr>
              <a:t> Рима!; </a:t>
            </a:r>
            <a:r>
              <a:rPr lang="ru-RU" sz="2400" dirty="0" err="1">
                <a:solidFill>
                  <a:srgbClr val="A50021"/>
                </a:solidFill>
                <a:latin typeface="Times New Roman" pitchFamily="18" charset="0"/>
                <a:cs typeface="Times New Roman" pitchFamily="18" charset="0"/>
              </a:rPr>
              <a:t>Воно</a:t>
            </a:r>
            <a:r>
              <a:rPr lang="ru-RU" sz="2400" dirty="0">
                <a:solidFill>
                  <a:srgbClr val="A50021"/>
                </a:solidFill>
                <a:latin typeface="Times New Roman" pitchFamily="18" charset="0"/>
                <a:cs typeface="Times New Roman" pitchFamily="18" charset="0"/>
              </a:rPr>
              <a:t> ж лежало — </a:t>
            </a:r>
            <a:r>
              <a:rPr lang="ru-RU" sz="2400" dirty="0" err="1">
                <a:solidFill>
                  <a:srgbClr val="A50021"/>
                </a:solidFill>
                <a:latin typeface="Times New Roman" pitchFamily="18" charset="0"/>
                <a:cs typeface="Times New Roman" pitchFamily="18" charset="0"/>
              </a:rPr>
              <a:t>лиш</a:t>
            </a:r>
            <a:r>
              <a:rPr lang="ru-RU" sz="2400" dirty="0">
                <a:solidFill>
                  <a:srgbClr val="A50021"/>
                </a:solidFill>
                <a:latin typeface="Times New Roman" pitchFamily="18" charset="0"/>
                <a:cs typeface="Times New Roman" pitchFamily="18" charset="0"/>
              </a:rPr>
              <a:t> бери!</a:t>
            </a:r>
          </a:p>
          <a:p>
            <a:endParaRPr lang="uk-UA" sz="2000" dirty="0">
              <a:latin typeface="Times New Roman" pitchFamily="18" charset="0"/>
              <a:cs typeface="Times New Roman" pitchFamily="18" charset="0"/>
            </a:endParaRPr>
          </a:p>
          <a:p>
            <a:endParaRPr lang="uk-UA" sz="2000" dirty="0">
              <a:latin typeface="Times New Roman" pitchFamily="18" charset="0"/>
              <a:cs typeface="Times New Roman" pitchFamily="18" charset="0"/>
            </a:endParaRPr>
          </a:p>
          <a:p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 descr="images (2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7999"/>
          </a:xfrm>
          <a:prstGeom prst="rect">
            <a:avLst/>
          </a:prstGeom>
        </p:spPr>
      </p:pic>
      <p:sp>
        <p:nvSpPr>
          <p:cNvPr id="2" name="Прямоугольник 1"/>
          <p:cNvSpPr/>
          <p:nvPr/>
        </p:nvSpPr>
        <p:spPr>
          <a:xfrm>
            <a:off x="2286000" y="1166843"/>
            <a:ext cx="4572000" cy="4524315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dirty="0" err="1"/>
              <a:t>Авторка</a:t>
            </a:r>
            <a:r>
              <a:rPr lang="ru-RU" dirty="0"/>
              <a:t> </a:t>
            </a:r>
            <a:r>
              <a:rPr lang="ru-RU" dirty="0" err="1"/>
              <a:t>хотіла</a:t>
            </a:r>
            <a:r>
              <a:rPr lang="ru-RU" dirty="0"/>
              <a:t> </a:t>
            </a:r>
            <a:r>
              <a:rPr lang="ru-RU" dirty="0" err="1"/>
              <a:t>показати</a:t>
            </a:r>
            <a:r>
              <a:rPr lang="ru-RU" dirty="0"/>
              <a:t>, </a:t>
            </a:r>
            <a:r>
              <a:rPr lang="ru-RU" dirty="0" err="1"/>
              <a:t>що</a:t>
            </a:r>
            <a:r>
              <a:rPr lang="ru-RU" dirty="0"/>
              <a:t> </a:t>
            </a:r>
            <a:r>
              <a:rPr lang="ru-RU" dirty="0" err="1"/>
              <a:t>ім’я</a:t>
            </a:r>
            <a:r>
              <a:rPr lang="ru-RU" dirty="0"/>
              <a:t> </a:t>
            </a:r>
            <a:r>
              <a:rPr lang="ru-RU" dirty="0" err="1"/>
              <a:t>й</a:t>
            </a:r>
            <a:r>
              <a:rPr lang="ru-RU" dirty="0"/>
              <a:t> </a:t>
            </a:r>
            <a:r>
              <a:rPr lang="ru-RU" dirty="0" err="1"/>
              <a:t>могутність</a:t>
            </a:r>
            <a:r>
              <a:rPr lang="ru-RU" dirty="0"/>
              <a:t> </a:t>
            </a:r>
            <a:r>
              <a:rPr lang="ru-RU" dirty="0" err="1"/>
              <a:t>країни</a:t>
            </a:r>
            <a:r>
              <a:rPr lang="ru-RU" dirty="0"/>
              <a:t> </a:t>
            </a:r>
            <a:r>
              <a:rPr lang="ru-RU" dirty="0" err="1"/>
              <a:t>значать</a:t>
            </a:r>
            <a:r>
              <a:rPr lang="ru-RU" dirty="0"/>
              <a:t> </a:t>
            </a:r>
            <a:r>
              <a:rPr lang="ru-RU" dirty="0" err="1"/>
              <a:t>набагато</a:t>
            </a:r>
            <a:r>
              <a:rPr lang="ru-RU" dirty="0"/>
              <a:t> </a:t>
            </a:r>
            <a:r>
              <a:rPr lang="ru-RU" dirty="0" err="1"/>
              <a:t>більше</a:t>
            </a:r>
            <a:r>
              <a:rPr lang="ru-RU" dirty="0"/>
              <a:t> </a:t>
            </a:r>
            <a:r>
              <a:rPr lang="ru-RU" dirty="0" err="1"/>
              <a:t>і</a:t>
            </a:r>
            <a:r>
              <a:rPr lang="ru-RU" dirty="0"/>
              <a:t> </a:t>
            </a:r>
            <a:r>
              <a:rPr lang="ru-RU" dirty="0" err="1"/>
              <a:t>залишаться</a:t>
            </a:r>
            <a:r>
              <a:rPr lang="ru-RU" dirty="0"/>
              <a:t> в </a:t>
            </a:r>
            <a:r>
              <a:rPr lang="ru-RU" dirty="0" err="1"/>
              <a:t>історії</a:t>
            </a:r>
            <a:r>
              <a:rPr lang="ru-RU" dirty="0"/>
              <a:t> </a:t>
            </a:r>
            <a:r>
              <a:rPr lang="ru-RU" dirty="0" err="1"/>
              <a:t>назавжди</a:t>
            </a:r>
            <a:r>
              <a:rPr lang="ru-RU" dirty="0"/>
              <a:t>, на </a:t>
            </a:r>
            <a:r>
              <a:rPr lang="ru-RU" dirty="0" err="1"/>
              <a:t>відміну</a:t>
            </a:r>
            <a:r>
              <a:rPr lang="ru-RU" dirty="0"/>
              <a:t> </a:t>
            </a:r>
            <a:r>
              <a:rPr lang="ru-RU" dirty="0" err="1"/>
              <a:t>від</a:t>
            </a:r>
            <a:r>
              <a:rPr lang="ru-RU" dirty="0"/>
              <a:t> </a:t>
            </a:r>
            <a:r>
              <a:rPr lang="ru-RU" dirty="0" err="1"/>
              <a:t>завойовника</a:t>
            </a:r>
            <a:r>
              <a:rPr lang="ru-RU" dirty="0"/>
              <a:t>, </a:t>
            </a:r>
            <a:r>
              <a:rPr lang="ru-RU" dirty="0" err="1"/>
              <a:t>який</a:t>
            </a:r>
            <a:r>
              <a:rPr lang="ru-RU" dirty="0"/>
              <a:t> </a:t>
            </a:r>
            <a:r>
              <a:rPr lang="ru-RU" dirty="0" err="1"/>
              <a:t>здобув</a:t>
            </a:r>
            <a:r>
              <a:rPr lang="ru-RU" dirty="0"/>
              <a:t> </a:t>
            </a:r>
            <a:r>
              <a:rPr lang="ru-RU" dirty="0" err="1"/>
              <a:t>її</a:t>
            </a:r>
            <a:r>
              <a:rPr lang="ru-RU" dirty="0"/>
              <a:t> </a:t>
            </a:r>
            <a:r>
              <a:rPr lang="ru-RU" dirty="0" err="1"/>
              <a:t>лише</a:t>
            </a:r>
            <a:r>
              <a:rPr lang="ru-RU" dirty="0"/>
              <a:t> </a:t>
            </a:r>
            <a:r>
              <a:rPr lang="ru-RU" dirty="0" err="1"/>
              <a:t>на</a:t>
            </a:r>
            <a:r>
              <a:rPr lang="ru-RU" dirty="0"/>
              <a:t> </a:t>
            </a:r>
            <a:r>
              <a:rPr lang="ru-RU" dirty="0" err="1"/>
              <a:t>певний</a:t>
            </a:r>
            <a:r>
              <a:rPr lang="ru-RU" dirty="0"/>
              <a:t> </a:t>
            </a:r>
            <a:r>
              <a:rPr lang="ru-RU" dirty="0" err="1"/>
              <a:t>час.У</a:t>
            </a:r>
            <a:r>
              <a:rPr lang="ru-RU" dirty="0"/>
              <a:t> </a:t>
            </a:r>
            <a:r>
              <a:rPr lang="ru-RU" dirty="0" err="1"/>
              <a:t>вірші</a:t>
            </a:r>
            <a:r>
              <a:rPr lang="ru-RU" dirty="0"/>
              <a:t> </a:t>
            </a:r>
            <a:r>
              <a:rPr lang="ru-RU" dirty="0" err="1"/>
              <a:t>Оксани</a:t>
            </a:r>
            <a:r>
              <a:rPr lang="ru-RU" dirty="0"/>
              <a:t> </a:t>
            </a:r>
            <a:r>
              <a:rPr lang="ru-RU" dirty="0" err="1"/>
              <a:t>Забужко</a:t>
            </a:r>
            <a:r>
              <a:rPr lang="ru-RU" dirty="0"/>
              <a:t> </a:t>
            </a:r>
            <a:r>
              <a:rPr lang="ru-RU" dirty="0" err="1"/>
              <a:t>йдеться</a:t>
            </a:r>
            <a:r>
              <a:rPr lang="ru-RU" dirty="0"/>
              <a:t> про </a:t>
            </a:r>
            <a:r>
              <a:rPr lang="ru-RU" dirty="0" err="1"/>
              <a:t>вічність</a:t>
            </a:r>
            <a:r>
              <a:rPr lang="ru-RU" dirty="0"/>
              <a:t> та </a:t>
            </a:r>
            <a:r>
              <a:rPr lang="ru-RU" dirty="0" err="1"/>
              <a:t>тимчасовість</a:t>
            </a:r>
            <a:r>
              <a:rPr lang="ru-RU" dirty="0"/>
              <a:t>. Перша </a:t>
            </a:r>
            <a:r>
              <a:rPr lang="ru-RU" dirty="0" err="1"/>
              <a:t>належить</a:t>
            </a:r>
            <a:r>
              <a:rPr lang="ru-RU" dirty="0"/>
              <a:t> </a:t>
            </a:r>
            <a:r>
              <a:rPr lang="ru-RU" dirty="0" err="1"/>
              <a:t>величі</a:t>
            </a:r>
            <a:r>
              <a:rPr lang="ru-RU" dirty="0"/>
              <a:t> </a:t>
            </a:r>
            <a:r>
              <a:rPr lang="ru-RU" dirty="0" err="1"/>
              <a:t>й</a:t>
            </a:r>
            <a:r>
              <a:rPr lang="ru-RU" dirty="0"/>
              <a:t> </a:t>
            </a:r>
            <a:r>
              <a:rPr lang="ru-RU" dirty="0" err="1"/>
              <a:t>могутності</a:t>
            </a:r>
            <a:r>
              <a:rPr lang="ru-RU" dirty="0"/>
              <a:t>, </a:t>
            </a:r>
            <a:r>
              <a:rPr lang="ru-RU" dirty="0" err="1"/>
              <a:t>славі</a:t>
            </a:r>
            <a:r>
              <a:rPr lang="ru-RU" dirty="0"/>
              <a:t> </a:t>
            </a:r>
            <a:r>
              <a:rPr lang="ru-RU" dirty="0" err="1"/>
              <a:t>й</a:t>
            </a:r>
            <a:r>
              <a:rPr lang="ru-RU" dirty="0"/>
              <a:t> </a:t>
            </a:r>
            <a:r>
              <a:rPr lang="ru-RU" dirty="0" err="1"/>
              <a:t>імені</a:t>
            </a:r>
            <a:r>
              <a:rPr lang="ru-RU" dirty="0"/>
              <a:t> </a:t>
            </a:r>
            <a:r>
              <a:rPr lang="ru-RU" dirty="0" err="1"/>
              <a:t>великої</a:t>
            </a:r>
            <a:r>
              <a:rPr lang="ru-RU" dirty="0"/>
              <a:t> </a:t>
            </a:r>
            <a:r>
              <a:rPr lang="ru-RU" dirty="0" err="1"/>
              <a:t>держави</a:t>
            </a:r>
            <a:r>
              <a:rPr lang="ru-RU" dirty="0"/>
              <a:t>, яка </a:t>
            </a:r>
            <a:r>
              <a:rPr lang="ru-RU" dirty="0" err="1"/>
              <a:t>здобула</a:t>
            </a:r>
            <a:r>
              <a:rPr lang="ru-RU" dirty="0"/>
              <a:t> </a:t>
            </a:r>
            <a:r>
              <a:rPr lang="ru-RU" dirty="0" err="1"/>
              <a:t>його</a:t>
            </a:r>
            <a:r>
              <a:rPr lang="ru-RU" dirty="0"/>
              <a:t> </a:t>
            </a:r>
            <a:r>
              <a:rPr lang="ru-RU" dirty="0" err="1"/>
              <a:t>своїми</a:t>
            </a:r>
            <a:r>
              <a:rPr lang="ru-RU" dirty="0"/>
              <a:t> </a:t>
            </a:r>
            <a:r>
              <a:rPr lang="ru-RU" dirty="0" err="1"/>
              <a:t>досягненнями</a:t>
            </a:r>
            <a:r>
              <a:rPr lang="ru-RU" dirty="0"/>
              <a:t>. Друга ж </a:t>
            </a:r>
            <a:r>
              <a:rPr lang="ru-RU" dirty="0" err="1"/>
              <a:t>стосується</a:t>
            </a:r>
            <a:r>
              <a:rPr lang="ru-RU" dirty="0"/>
              <a:t> </a:t>
            </a:r>
            <a:r>
              <a:rPr lang="ru-RU" dirty="0" err="1"/>
              <a:t>завойовника</a:t>
            </a:r>
            <a:r>
              <a:rPr lang="ru-RU" dirty="0"/>
              <a:t>, </a:t>
            </a:r>
            <a:r>
              <a:rPr lang="ru-RU" dirty="0" err="1"/>
              <a:t>який</a:t>
            </a:r>
            <a:r>
              <a:rPr lang="ru-RU" dirty="0"/>
              <a:t> </a:t>
            </a:r>
            <a:r>
              <a:rPr lang="ru-RU" dirty="0" err="1"/>
              <a:t>лиш</a:t>
            </a:r>
            <a:r>
              <a:rPr lang="ru-RU" dirty="0"/>
              <a:t> на </a:t>
            </a:r>
            <a:r>
              <a:rPr lang="ru-RU" dirty="0" err="1"/>
              <a:t>деякий</a:t>
            </a:r>
            <a:r>
              <a:rPr lang="ru-RU" dirty="0"/>
              <a:t> час </a:t>
            </a:r>
            <a:r>
              <a:rPr lang="ru-RU" dirty="0" err="1"/>
              <a:t>стає</a:t>
            </a:r>
            <a:r>
              <a:rPr lang="ru-RU" dirty="0"/>
              <a:t> </a:t>
            </a:r>
            <a:r>
              <a:rPr lang="ru-RU" dirty="0" err="1"/>
              <a:t>власником</a:t>
            </a:r>
            <a:r>
              <a:rPr lang="ru-RU" dirty="0"/>
              <a:t> </a:t>
            </a:r>
            <a:r>
              <a:rPr lang="ru-RU" dirty="0" err="1"/>
              <a:t>певної</a:t>
            </a:r>
            <a:r>
              <a:rPr lang="ru-RU" dirty="0"/>
              <a:t> </a:t>
            </a:r>
            <a:r>
              <a:rPr lang="ru-RU" dirty="0" err="1"/>
              <a:t>місцевості</a:t>
            </a:r>
            <a:r>
              <a:rPr lang="ru-RU" dirty="0"/>
              <a:t> </a:t>
            </a:r>
            <a:r>
              <a:rPr lang="ru-RU" dirty="0" err="1"/>
              <a:t>і</a:t>
            </a:r>
            <a:r>
              <a:rPr lang="ru-RU" dirty="0"/>
              <a:t>, </a:t>
            </a:r>
            <a:r>
              <a:rPr lang="ru-RU" dirty="0" err="1"/>
              <a:t>якщо</a:t>
            </a:r>
            <a:r>
              <a:rPr lang="ru-RU" dirty="0"/>
              <a:t> не </a:t>
            </a:r>
            <a:r>
              <a:rPr lang="ru-RU" dirty="0" err="1"/>
              <a:t>закарбує</a:t>
            </a:r>
            <a:r>
              <a:rPr lang="ru-RU" dirty="0"/>
              <a:t> </a:t>
            </a:r>
            <a:r>
              <a:rPr lang="ru-RU" dirty="0" err="1"/>
              <a:t>свого</a:t>
            </a:r>
            <a:r>
              <a:rPr lang="ru-RU" dirty="0"/>
              <a:t> </a:t>
            </a:r>
            <a:r>
              <a:rPr lang="ru-RU" dirty="0" err="1"/>
              <a:t>імені</a:t>
            </a:r>
            <a:r>
              <a:rPr lang="ru-RU" dirty="0"/>
              <a:t> </a:t>
            </a:r>
            <a:r>
              <a:rPr lang="ru-RU" dirty="0" err="1"/>
              <a:t>завдяки</a:t>
            </a:r>
            <a:r>
              <a:rPr lang="ru-RU" dirty="0"/>
              <a:t> </a:t>
            </a:r>
            <a:r>
              <a:rPr lang="ru-RU" dirty="0" err="1"/>
              <a:t>вагомим</a:t>
            </a:r>
            <a:r>
              <a:rPr lang="ru-RU" dirty="0"/>
              <a:t> </a:t>
            </a:r>
            <a:r>
              <a:rPr lang="ru-RU" dirty="0" err="1"/>
              <a:t>досягненням</a:t>
            </a:r>
            <a:r>
              <a:rPr lang="ru-RU" dirty="0"/>
              <a:t>, то </a:t>
            </a:r>
            <a:r>
              <a:rPr lang="ru-RU" dirty="0" err="1"/>
              <a:t>назавжди</a:t>
            </a:r>
            <a:r>
              <a:rPr lang="ru-RU" dirty="0"/>
              <a:t> </a:t>
            </a:r>
            <a:r>
              <a:rPr lang="ru-RU" dirty="0" err="1"/>
              <a:t>зникне</a:t>
            </a:r>
            <a:r>
              <a:rPr lang="ru-RU" dirty="0"/>
              <a:t> </a:t>
            </a:r>
            <a:r>
              <a:rPr lang="ru-RU" dirty="0" err="1"/>
              <a:t>зі</a:t>
            </a:r>
            <a:r>
              <a:rPr lang="ru-RU" dirty="0"/>
              <a:t> </a:t>
            </a:r>
            <a:r>
              <a:rPr lang="ru-RU" dirty="0" err="1"/>
              <a:t>сторінок</a:t>
            </a:r>
            <a:r>
              <a:rPr lang="ru-RU" dirty="0"/>
              <a:t> </a:t>
            </a:r>
            <a:r>
              <a:rPr lang="ru-RU" dirty="0" err="1"/>
              <a:t>історії.Джерело</a:t>
            </a:r>
            <a:r>
              <a:rPr lang="ru-RU" dirty="0"/>
              <a:t>: </a:t>
            </a:r>
            <a:r>
              <a:rPr lang="en-US" dirty="0"/>
              <a:t>https://dovidka.biz.ua/chytayuchy-istoriyu-analiz-tvoru-o-zabuzhko</a:t>
            </a:r>
            <a:endParaRPr lang="ru-RU" dirty="0"/>
          </a:p>
        </p:txBody>
      </p:sp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 descr="f2d6c45c35706fe06856a775972d3a9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3999" cy="6858000"/>
          </a:xfrm>
          <a:prstGeom prst="rect">
            <a:avLst/>
          </a:prstGeom>
        </p:spPr>
      </p:pic>
      <p:pic>
        <p:nvPicPr>
          <p:cNvPr id="3" name="Рисунок 2" descr="md_izdryk-iuriy-romanovych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5720" y="214290"/>
            <a:ext cx="1895475" cy="2857500"/>
          </a:xfrm>
          <a:prstGeom prst="rect">
            <a:avLst/>
          </a:prstGeom>
        </p:spPr>
      </p:pic>
      <p:sp>
        <p:nvSpPr>
          <p:cNvPr id="4" name="Прямоугольник 3"/>
          <p:cNvSpPr/>
          <p:nvPr/>
        </p:nvSpPr>
        <p:spPr>
          <a:xfrm>
            <a:off x="285720" y="3429000"/>
            <a:ext cx="2714644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uk-UA" sz="2800" b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Юрій </a:t>
            </a:r>
            <a:r>
              <a:rPr lang="uk-UA" sz="2800" b="1" dirty="0" err="1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Іздрик</a:t>
            </a:r>
            <a:r>
              <a:rPr lang="uk-UA" sz="2800" b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 algn="ctr"/>
            <a:r>
              <a:rPr lang="uk-UA" sz="3600" b="1" dirty="0" err="1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latin typeface="Times New Roman" pitchFamily="18" charset="0"/>
                <a:cs typeface="Times New Roman" pitchFamily="18" charset="0"/>
              </a:rPr>
              <a:t>“Молитва”</a:t>
            </a:r>
            <a:endParaRPr lang="uk-UA" sz="3600" b="1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3143240" y="0"/>
            <a:ext cx="5643602" cy="63709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dirty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коли </a:t>
            </a:r>
            <a:r>
              <a:rPr lang="ru-RU" sz="2400" dirty="0" err="1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повертається</a:t>
            </a:r>
            <a:r>
              <a:rPr lang="ru-RU" sz="2400" dirty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світ</a:t>
            </a:r>
            <a:r>
              <a:rPr lang="ru-RU" sz="2400" dirty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 спиною</a:t>
            </a:r>
            <a:br>
              <a:rPr lang="ru-RU" sz="2400" dirty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400" dirty="0" err="1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і</a:t>
            </a:r>
            <a:r>
              <a:rPr lang="ru-RU" sz="2400" dirty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знов</a:t>
            </a:r>
            <a:r>
              <a:rPr lang="ru-RU" sz="2400" dirty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поміж</a:t>
            </a:r>
            <a:r>
              <a:rPr lang="ru-RU" sz="2400" dirty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 нами </a:t>
            </a:r>
            <a:r>
              <a:rPr lang="ru-RU" sz="2400" dirty="0" err="1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відстань</a:t>
            </a:r>
            <a:r>
              <a:rPr lang="ru-RU" sz="2400" dirty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і</a:t>
            </a:r>
            <a:r>
              <a:rPr lang="ru-RU" sz="2400" dirty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стіни</a:t>
            </a:r>
            <a:br>
              <a:rPr lang="ru-RU" sz="2400" dirty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400" dirty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говори </a:t>
            </a:r>
            <a:r>
              <a:rPr lang="ru-RU" sz="2400" dirty="0" err="1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зі</a:t>
            </a:r>
            <a:r>
              <a:rPr lang="ru-RU" sz="2400" dirty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 мною</a:t>
            </a:r>
            <a:br>
              <a:rPr lang="ru-RU" sz="2400" dirty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400" dirty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говори </a:t>
            </a:r>
            <a:r>
              <a:rPr lang="ru-RU" sz="2400" dirty="0" err="1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зі</a:t>
            </a:r>
            <a:r>
              <a:rPr lang="ru-RU" sz="2400" dirty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 мною</a:t>
            </a:r>
            <a:br>
              <a:rPr lang="ru-RU" sz="2400" dirty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400" dirty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хай </a:t>
            </a:r>
            <a:r>
              <a:rPr lang="ru-RU" sz="2400" dirty="0" err="1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навіть</a:t>
            </a:r>
            <a:r>
              <a:rPr lang="ru-RU" sz="2400" dirty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 слова </a:t>
            </a:r>
            <a:r>
              <a:rPr lang="ru-RU" sz="2400" dirty="0" err="1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ці</a:t>
            </a:r>
            <a:r>
              <a:rPr lang="ru-RU" sz="2400" dirty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нічого</a:t>
            </a:r>
            <a:r>
              <a:rPr lang="ru-RU" sz="2400" dirty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 не </a:t>
            </a:r>
            <a:r>
              <a:rPr lang="ru-RU" sz="2400" dirty="0" err="1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змінять</a:t>
            </a:r>
            <a:br>
              <a:rPr lang="ru-RU" sz="2400" dirty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</a:br>
            <a:br>
              <a:rPr lang="ru-RU" sz="2400" dirty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400" dirty="0" err="1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і</a:t>
            </a:r>
            <a:r>
              <a:rPr lang="ru-RU" sz="2400" dirty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 коли </a:t>
            </a:r>
            <a:r>
              <a:rPr lang="ru-RU" sz="2400" dirty="0" err="1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вже</a:t>
            </a:r>
            <a:r>
              <a:rPr lang="ru-RU" sz="2400" dirty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довкола</a:t>
            </a:r>
            <a:r>
              <a:rPr lang="ru-RU" sz="2400" dirty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пахне</a:t>
            </a:r>
            <a:r>
              <a:rPr lang="ru-RU" sz="2400" dirty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війною</a:t>
            </a:r>
            <a:br>
              <a:rPr lang="ru-RU" sz="2400" dirty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400" dirty="0" err="1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і</a:t>
            </a:r>
            <a:r>
              <a:rPr lang="ru-RU" sz="2400" dirty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вже</a:t>
            </a:r>
            <a:r>
              <a:rPr lang="ru-RU" sz="2400" dirty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розгораються</a:t>
            </a:r>
            <a:r>
              <a:rPr lang="ru-RU" sz="2400" dirty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перші</a:t>
            </a:r>
            <a:r>
              <a:rPr lang="ru-RU" sz="2400" dirty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битви</a:t>
            </a:r>
            <a:br>
              <a:rPr lang="ru-RU" sz="2400" dirty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400" dirty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говори </a:t>
            </a:r>
            <a:r>
              <a:rPr lang="ru-RU" sz="2400" dirty="0" err="1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зі</a:t>
            </a:r>
            <a:r>
              <a:rPr lang="ru-RU" sz="2400" dirty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 мною</a:t>
            </a:r>
            <a:br>
              <a:rPr lang="ru-RU" sz="2400" dirty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400" dirty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говори </a:t>
            </a:r>
            <a:r>
              <a:rPr lang="ru-RU" sz="2400" dirty="0" err="1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зі</a:t>
            </a:r>
            <a:r>
              <a:rPr lang="ru-RU" sz="2400" dirty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 мною</a:t>
            </a:r>
            <a:br>
              <a:rPr lang="ru-RU" sz="2400" dirty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400" dirty="0" err="1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бо</a:t>
            </a:r>
            <a:r>
              <a:rPr lang="ru-RU" sz="2400" dirty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 словом </a:t>
            </a:r>
            <a:r>
              <a:rPr lang="ru-RU" sz="2400" dirty="0" err="1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також</a:t>
            </a:r>
            <a:r>
              <a:rPr lang="ru-RU" sz="2400" dirty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можна</a:t>
            </a:r>
            <a:r>
              <a:rPr lang="ru-RU" sz="2400" dirty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любити</a:t>
            </a:r>
            <a:br>
              <a:rPr lang="ru-RU" sz="2400" dirty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</a:br>
            <a:br>
              <a:rPr lang="ru-RU" sz="2400" dirty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400" dirty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я </a:t>
            </a:r>
            <a:r>
              <a:rPr lang="ru-RU" sz="2400" dirty="0" err="1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одне</a:t>
            </a:r>
            <a:r>
              <a:rPr lang="ru-RU" sz="2400" dirty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лиш</a:t>
            </a:r>
            <a:r>
              <a:rPr lang="ru-RU" sz="2400" dirty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 знаю </a:t>
            </a:r>
            <a:r>
              <a:rPr lang="ru-RU" sz="2400" dirty="0" err="1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і</a:t>
            </a:r>
            <a:r>
              <a:rPr lang="ru-RU" sz="2400" dirty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одне</a:t>
            </a:r>
            <a:r>
              <a:rPr lang="ru-RU" sz="2400" dirty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засвоїв</a:t>
            </a:r>
            <a:br>
              <a:rPr lang="ru-RU" sz="2400" dirty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400" dirty="0" err="1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і</a:t>
            </a:r>
            <a:r>
              <a:rPr lang="ru-RU" sz="2400" dirty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 прошу тебе тихо </a:t>
            </a:r>
            <a:r>
              <a:rPr lang="ru-RU" sz="2400" dirty="0" err="1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незграбно</a:t>
            </a:r>
            <a:r>
              <a:rPr lang="ru-RU" sz="2400" dirty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несміло</a:t>
            </a:r>
            <a:r>
              <a:rPr lang="ru-RU" sz="2400" dirty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:</a:t>
            </a:r>
            <a:br>
              <a:rPr lang="ru-RU" sz="2400" dirty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400" dirty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говори </a:t>
            </a:r>
            <a:r>
              <a:rPr lang="ru-RU" sz="2400" dirty="0" err="1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зі</a:t>
            </a:r>
            <a:r>
              <a:rPr lang="ru-RU" sz="2400" dirty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 мною</a:t>
            </a:r>
            <a:br>
              <a:rPr lang="ru-RU" sz="2400" dirty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400" dirty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говори </a:t>
            </a:r>
            <a:r>
              <a:rPr lang="ru-RU" sz="2400" dirty="0" err="1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зі</a:t>
            </a:r>
            <a:r>
              <a:rPr lang="ru-RU" sz="2400" dirty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 мною</a:t>
            </a:r>
            <a:br>
              <a:rPr lang="ru-RU" sz="2400" dirty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400" dirty="0" err="1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і</a:t>
            </a:r>
            <a:r>
              <a:rPr lang="ru-RU" sz="2400" dirty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 нехай </a:t>
            </a:r>
            <a:r>
              <a:rPr lang="ru-RU" sz="2400" dirty="0" err="1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твоє</a:t>
            </a:r>
            <a:r>
              <a:rPr lang="ru-RU" sz="2400" dirty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 слово </a:t>
            </a:r>
            <a:r>
              <a:rPr lang="ru-RU" sz="2400" dirty="0" err="1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станеться</a:t>
            </a:r>
            <a:r>
              <a:rPr lang="ru-RU" sz="2400" dirty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тілом</a:t>
            </a:r>
            <a:endParaRPr lang="ru-RU" sz="2400" dirty="0">
              <a:solidFill>
                <a:srgbClr val="000099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 descr="f2d6c45c35706fe06856a775972d3a9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214338"/>
            <a:ext cx="9144000" cy="7072338"/>
          </a:xfrm>
          <a:prstGeom prst="rect">
            <a:avLst/>
          </a:prstGeom>
        </p:spPr>
      </p:pic>
      <p:sp>
        <p:nvSpPr>
          <p:cNvPr id="2" name="Прямоугольник 1"/>
          <p:cNvSpPr/>
          <p:nvPr/>
        </p:nvSpPr>
        <p:spPr>
          <a:xfrm>
            <a:off x="642910" y="214290"/>
            <a:ext cx="6572296" cy="35394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dirty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У «</a:t>
            </a:r>
            <a:r>
              <a:rPr lang="ru-RU" sz="2800" dirty="0" err="1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молитві</a:t>
            </a:r>
            <a:r>
              <a:rPr lang="ru-RU" sz="2800" dirty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» </a:t>
            </a:r>
            <a:r>
              <a:rPr lang="ru-RU" sz="2800" dirty="0" err="1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і</a:t>
            </a:r>
            <a:r>
              <a:rPr lang="ru-RU" sz="2800" dirty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світ</a:t>
            </a:r>
            <a:r>
              <a:rPr lang="ru-RU" sz="2800" dirty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800" dirty="0" err="1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який</a:t>
            </a:r>
            <a:r>
              <a:rPr lang="ru-RU" sz="2800" dirty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 «</a:t>
            </a:r>
            <a:r>
              <a:rPr lang="ru-RU" sz="2800" dirty="0" err="1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повертається</a:t>
            </a:r>
            <a:r>
              <a:rPr lang="ru-RU" sz="2800" dirty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 спиною» </a:t>
            </a:r>
            <a:r>
              <a:rPr lang="ru-RU" sz="2800" dirty="0" err="1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і</a:t>
            </a:r>
            <a:r>
              <a:rPr lang="ru-RU" sz="2800" dirty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 «</a:t>
            </a:r>
            <a:r>
              <a:rPr lang="ru-RU" sz="2800" dirty="0" err="1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пахне</a:t>
            </a:r>
            <a:r>
              <a:rPr lang="ru-RU" sz="2800" dirty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війною</a:t>
            </a:r>
            <a:r>
              <a:rPr lang="ru-RU" sz="2800" dirty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», а ось уже «</a:t>
            </a:r>
            <a:r>
              <a:rPr lang="ru-RU" sz="2800" dirty="0" err="1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розгораються</a:t>
            </a:r>
            <a:r>
              <a:rPr lang="ru-RU" sz="2800" dirty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перші</a:t>
            </a:r>
            <a:r>
              <a:rPr lang="ru-RU" sz="2800" dirty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битви</a:t>
            </a:r>
            <a:r>
              <a:rPr lang="ru-RU" sz="2800" dirty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»... </a:t>
            </a:r>
            <a:r>
              <a:rPr lang="ru-RU" sz="2800" dirty="0" err="1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Лише</a:t>
            </a:r>
            <a:r>
              <a:rPr lang="ru-RU" sz="2800" dirty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 словом (</a:t>
            </a:r>
            <a:r>
              <a:rPr lang="ru-RU" sz="2800" dirty="0" err="1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тільки</a:t>
            </a:r>
            <a:r>
              <a:rPr lang="ru-RU" sz="2800" dirty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 так для </a:t>
            </a:r>
            <a:r>
              <a:rPr lang="ru-RU" sz="2800" dirty="0" err="1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ліричного</a:t>
            </a:r>
            <a:r>
              <a:rPr lang="ru-RU" sz="2800" dirty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 героя) </a:t>
            </a:r>
            <a:r>
              <a:rPr lang="ru-RU" sz="2800" dirty="0" err="1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долаються</a:t>
            </a:r>
            <a:r>
              <a:rPr lang="ru-RU" sz="2800" dirty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 «</a:t>
            </a:r>
            <a:r>
              <a:rPr lang="ru-RU" sz="2800" dirty="0" err="1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відстань</a:t>
            </a:r>
            <a:r>
              <a:rPr lang="ru-RU" sz="2800" dirty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і</a:t>
            </a:r>
            <a:r>
              <a:rPr lang="ru-RU" sz="2800" dirty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стіни</a:t>
            </a:r>
            <a:r>
              <a:rPr lang="ru-RU" sz="2800" dirty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». А </a:t>
            </a:r>
            <a:r>
              <a:rPr lang="ru-RU" sz="2800" dirty="0" err="1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ще</a:t>
            </a:r>
            <a:r>
              <a:rPr lang="ru-RU" sz="2800" dirty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 повтори у </a:t>
            </a:r>
            <a:r>
              <a:rPr lang="ru-RU" sz="2800" dirty="0" err="1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вірші</a:t>
            </a:r>
            <a:r>
              <a:rPr lang="ru-RU" sz="2800" dirty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ru-RU" sz="2800" dirty="0" err="1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багато</a:t>
            </a:r>
            <a:r>
              <a:rPr lang="ru-RU" sz="2800" dirty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разів</a:t>
            </a:r>
            <a:r>
              <a:rPr lang="ru-RU" sz="2800" dirty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): «говори </a:t>
            </a:r>
            <a:r>
              <a:rPr lang="ru-RU" sz="2800" dirty="0" err="1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зі</a:t>
            </a:r>
            <a:r>
              <a:rPr lang="ru-RU" sz="2800" dirty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 мною» — </a:t>
            </a:r>
            <a:r>
              <a:rPr lang="ru-RU" sz="2800" dirty="0" err="1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така</a:t>
            </a:r>
            <a:r>
              <a:rPr lang="ru-RU" sz="2800" dirty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виходить</a:t>
            </a:r>
            <a:r>
              <a:rPr lang="ru-RU" sz="2800" dirty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незвичайна</a:t>
            </a:r>
            <a:r>
              <a:rPr lang="ru-RU" sz="2800" dirty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 молитва.</a:t>
            </a:r>
          </a:p>
        </p:txBody>
      </p:sp>
    </p:spTree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 descr="f2d6c45c35706fe06856a775972d3a9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3999" cy="6858000"/>
          </a:xfrm>
          <a:prstGeom prst="rect">
            <a:avLst/>
          </a:prstGeom>
        </p:spPr>
      </p:pic>
      <p:sp>
        <p:nvSpPr>
          <p:cNvPr id="2" name="Прямоугольник 1"/>
          <p:cNvSpPr/>
          <p:nvPr/>
        </p:nvSpPr>
        <p:spPr>
          <a:xfrm>
            <a:off x="642910" y="1071546"/>
            <a:ext cx="7786742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dirty="0" err="1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Постійне</a:t>
            </a:r>
            <a:r>
              <a:rPr lang="ru-RU" sz="2400" dirty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повторення</a:t>
            </a:r>
            <a:r>
              <a:rPr lang="ru-RU" sz="2400" dirty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 слова </a:t>
            </a:r>
            <a:r>
              <a:rPr lang="ru-RU" sz="2400" dirty="0">
                <a:solidFill>
                  <a:srgbClr val="D60093"/>
                </a:solidFill>
                <a:latin typeface="Times New Roman" pitchFamily="18" charset="0"/>
                <a:cs typeface="Times New Roman" pitchFamily="18" charset="0"/>
              </a:rPr>
              <a:t>«говори» </a:t>
            </a:r>
            <a:r>
              <a:rPr lang="ru-RU" sz="2400" u="sng" dirty="0" err="1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звучить</a:t>
            </a:r>
            <a:r>
              <a:rPr lang="ru-RU" sz="2400" u="sng" dirty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 як </a:t>
            </a:r>
            <a:r>
              <a:rPr lang="ru-RU" sz="2400" u="sng" dirty="0" err="1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заклинання</a:t>
            </a:r>
            <a:r>
              <a:rPr lang="ru-RU" sz="2400" u="sng" dirty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. </a:t>
            </a:r>
          </a:p>
          <a:p>
            <a:r>
              <a:rPr lang="ru-RU" sz="2400" dirty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Людина в </a:t>
            </a:r>
            <a:r>
              <a:rPr lang="ru-RU" sz="2400" dirty="0" err="1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небезпеці</a:t>
            </a:r>
            <a:r>
              <a:rPr lang="ru-RU" sz="2400" dirty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відчуває</a:t>
            </a:r>
            <a:r>
              <a:rPr lang="ru-RU" sz="2400" dirty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 себе </a:t>
            </a:r>
            <a:r>
              <a:rPr lang="ru-RU" sz="2400" dirty="0" err="1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безсилою</a:t>
            </a:r>
            <a:r>
              <a:rPr lang="ru-RU" sz="2400" dirty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, не </a:t>
            </a:r>
            <a:r>
              <a:rPr lang="ru-RU" sz="2400" dirty="0" err="1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здатною</a:t>
            </a:r>
            <a:r>
              <a:rPr lang="ru-RU" sz="2400" dirty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щось</a:t>
            </a:r>
            <a:r>
              <a:rPr lang="ru-RU" sz="2400" dirty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змінити</a:t>
            </a:r>
            <a:r>
              <a:rPr lang="ru-RU" sz="2400" dirty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 на </a:t>
            </a:r>
            <a:r>
              <a:rPr lang="ru-RU" sz="2400" dirty="0" err="1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краще</a:t>
            </a:r>
            <a:r>
              <a:rPr lang="ru-RU" sz="2400" dirty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400" dirty="0" err="1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починає</a:t>
            </a:r>
            <a:r>
              <a:rPr lang="ru-RU" sz="2400" dirty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розуміти</a:t>
            </a:r>
            <a:r>
              <a:rPr lang="ru-RU" sz="2400" dirty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 силу слова, яке </a:t>
            </a:r>
            <a:r>
              <a:rPr lang="ru-RU" sz="2400" dirty="0" err="1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може</a:t>
            </a:r>
            <a:r>
              <a:rPr lang="ru-RU" sz="2400" dirty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статися</a:t>
            </a:r>
            <a:r>
              <a:rPr lang="ru-RU" sz="2400" dirty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тілом</a:t>
            </a:r>
            <a:r>
              <a:rPr lang="ru-RU" sz="2400" dirty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400" dirty="0" err="1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тобто</a:t>
            </a:r>
            <a:r>
              <a:rPr lang="ru-RU" sz="2400" dirty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допомогти</a:t>
            </a:r>
            <a:r>
              <a:rPr lang="ru-RU" sz="2400" dirty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вціліти</a:t>
            </a:r>
            <a:r>
              <a:rPr lang="ru-RU" sz="2400" dirty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живій</a:t>
            </a:r>
            <a:r>
              <a:rPr lang="ru-RU" sz="2400" dirty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істоті</a:t>
            </a:r>
            <a:r>
              <a:rPr lang="ru-RU" sz="2400" dirty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з</a:t>
            </a:r>
            <a:r>
              <a:rPr lang="ru-RU" sz="2400" dirty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плоті</a:t>
            </a:r>
            <a:r>
              <a:rPr lang="ru-RU" sz="2400" dirty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й</a:t>
            </a:r>
            <a:r>
              <a:rPr lang="ru-RU" sz="2400" dirty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крові</a:t>
            </a:r>
            <a:r>
              <a:rPr lang="ru-RU" sz="2400" dirty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:</a:t>
            </a:r>
          </a:p>
          <a:p>
            <a:endParaRPr lang="ru-RU" sz="2400" dirty="0">
              <a:solidFill>
                <a:srgbClr val="000099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sz="2400" dirty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я </a:t>
            </a:r>
            <a:r>
              <a:rPr lang="ru-RU" sz="2400" dirty="0" err="1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одне</a:t>
            </a:r>
            <a:r>
              <a:rPr lang="ru-RU" sz="2400" dirty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лиш</a:t>
            </a:r>
            <a:r>
              <a:rPr lang="ru-RU" sz="2400" dirty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 знаю </a:t>
            </a:r>
            <a:r>
              <a:rPr lang="ru-RU" sz="2400" dirty="0" err="1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і</a:t>
            </a:r>
            <a:r>
              <a:rPr lang="ru-RU" sz="2400" dirty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одне</a:t>
            </a:r>
            <a:r>
              <a:rPr lang="ru-RU" sz="2400" dirty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засвоїв</a:t>
            </a:r>
            <a:endParaRPr lang="ru-RU" sz="2400" dirty="0">
              <a:solidFill>
                <a:srgbClr val="000099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sz="2400" dirty="0" err="1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і</a:t>
            </a:r>
            <a:r>
              <a:rPr lang="ru-RU" sz="2400" dirty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 прошу тебе тихо </a:t>
            </a:r>
            <a:r>
              <a:rPr lang="ru-RU" sz="2400" dirty="0" err="1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незграбно</a:t>
            </a:r>
            <a:r>
              <a:rPr lang="ru-RU" sz="2400" dirty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несміло</a:t>
            </a:r>
            <a:r>
              <a:rPr lang="ru-RU" sz="2400" dirty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:</a:t>
            </a:r>
          </a:p>
          <a:p>
            <a:pPr algn="ctr"/>
            <a:r>
              <a:rPr lang="ru-RU" sz="2400" dirty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говори </a:t>
            </a:r>
            <a:r>
              <a:rPr lang="ru-RU" sz="2400" dirty="0" err="1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зі</a:t>
            </a:r>
            <a:r>
              <a:rPr lang="ru-RU" sz="2400" dirty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 мною</a:t>
            </a:r>
          </a:p>
          <a:p>
            <a:pPr algn="ctr"/>
            <a:r>
              <a:rPr lang="ru-RU" sz="2400" dirty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говори </a:t>
            </a:r>
            <a:r>
              <a:rPr lang="ru-RU" sz="2400" dirty="0" err="1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зі</a:t>
            </a:r>
            <a:r>
              <a:rPr lang="ru-RU" sz="2400" dirty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 мною</a:t>
            </a:r>
          </a:p>
          <a:p>
            <a:pPr algn="ctr"/>
            <a:r>
              <a:rPr lang="ru-RU" sz="2400" dirty="0" err="1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і</a:t>
            </a:r>
            <a:r>
              <a:rPr lang="ru-RU" sz="2400" dirty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 нехай </a:t>
            </a:r>
            <a:r>
              <a:rPr lang="ru-RU" sz="2400" dirty="0" err="1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твоє</a:t>
            </a:r>
            <a:r>
              <a:rPr lang="ru-RU" sz="2400" dirty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 слово </a:t>
            </a:r>
            <a:r>
              <a:rPr lang="ru-RU" sz="2400" dirty="0" err="1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станеться</a:t>
            </a:r>
            <a:r>
              <a:rPr lang="ru-RU" sz="2400" dirty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тілом</a:t>
            </a:r>
            <a:r>
              <a:rPr lang="ru-RU" sz="2400" dirty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</p:txBody>
      </p:sp>
    </p:spTree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 descr="f2d6c45c35706fe06856a775972d3a95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3999" cy="6858000"/>
          </a:xfrm>
          <a:prstGeom prst="rect">
            <a:avLst/>
          </a:prstGeom>
        </p:spPr>
      </p:pic>
      <p:sp>
        <p:nvSpPr>
          <p:cNvPr id="2" name="Прямоугольник 1"/>
          <p:cNvSpPr/>
          <p:nvPr/>
        </p:nvSpPr>
        <p:spPr>
          <a:xfrm>
            <a:off x="214282" y="428604"/>
            <a:ext cx="8929718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>
                <a:latin typeface="Times New Roman" pitchFamily="18" charset="0"/>
                <a:cs typeface="Times New Roman" pitchFamily="18" charset="0"/>
              </a:rPr>
              <a:t>До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молитви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як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спілкування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людини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з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Богом Ю.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Іздрик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звертався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не раз.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Інша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річ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що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до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розшифрування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смислу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молитви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як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дійства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ставлення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у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поета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неоднозначне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. </a:t>
            </a:r>
          </a:p>
          <a:p>
            <a:r>
              <a:rPr lang="ru-RU" dirty="0">
                <a:latin typeface="Times New Roman" pitchFamily="18" charset="0"/>
                <a:cs typeface="Times New Roman" pitchFamily="18" charset="0"/>
              </a:rPr>
              <a:t>У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вірші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«Аргентина» Ю.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Іздрик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писав: «я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бачив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молитву як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камінь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/ я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бачив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молитву як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танець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/ я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бачив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молитву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маленьку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як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вічко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у дверях на дно».</a:t>
            </a:r>
          </a:p>
          <a:p>
            <a:r>
              <a:rPr lang="ru-RU" dirty="0" err="1">
                <a:latin typeface="Times New Roman" pitchFamily="18" charset="0"/>
                <a:cs typeface="Times New Roman" pitchFamily="18" charset="0"/>
              </a:rPr>
              <a:t>Вірш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набув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особливо широкого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розголосу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після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демонстрації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проекту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відеопоезії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«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Україна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. З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вірою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в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серці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».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Тоді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його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прочитав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актор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Остап Ступка. Причиною ж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появи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самого ролика стали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події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Антитерористичної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операції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на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сході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України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починаючи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з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квітня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2014 р.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й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до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кульмінації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в момент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Іловайського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котла в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серпні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, коли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загинули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сотні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українських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захисників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Чи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не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з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цієї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причини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читачі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вважають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вірш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«Молитва»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проханням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бійця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зверненим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до Бога,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щоб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той не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залишав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його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у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хвилину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страшної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небезпеки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r>
              <a:rPr lang="ru-RU" dirty="0" err="1">
                <a:latin typeface="Times New Roman" pitchFamily="18" charset="0"/>
                <a:cs typeface="Times New Roman" pitchFamily="18" charset="0"/>
              </a:rPr>
              <a:t>Передчуття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покинутості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на початку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вірша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переконують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читача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що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розмова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з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Богом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ліричного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героя у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критичній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ситуації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стає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ниточкою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Аріадни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й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допомагає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людині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вибратися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з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пекельних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обставин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:</a:t>
            </a:r>
          </a:p>
        </p:txBody>
      </p:sp>
      <p:pic>
        <p:nvPicPr>
          <p:cNvPr id="5" name="Остап Ступка читає вірш Юрія Іздрика _Молитва_.mp4">
            <a:hlinkClick r:id="" action="ppaction://media"/>
          </p:cNvPr>
          <p:cNvPicPr>
            <a:picLocks noRot="1" noChangeAspect="1"/>
          </p:cNvPicPr>
          <p:nvPr>
            <a:videoFile r:link="rId1"/>
          </p:nvPr>
        </p:nvPicPr>
        <p:blipFill>
          <a:blip r:embed="rId4"/>
          <a:stretch>
            <a:fillRect/>
          </a:stretch>
        </p:blipFill>
        <p:spPr>
          <a:xfrm>
            <a:off x="2571736" y="4402343"/>
            <a:ext cx="4365613" cy="2455657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46324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</p:childTnLst>
        </p:cTn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Рисунок 8" descr="1613795698_32-p-fon-dlya-prezentatsii-v-ukrainskom-stile-32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844"/>
            <a:ext cx="9144000" cy="6844312"/>
          </a:xfrm>
          <a:prstGeom prst="rect">
            <a:avLst/>
          </a:prstGeom>
        </p:spPr>
      </p:pic>
      <p:pic>
        <p:nvPicPr>
          <p:cNvPr id="4" name="Рисунок 3" descr="md_izdryk-iuriy-romanovych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929454" y="214290"/>
            <a:ext cx="1972628" cy="2973811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1285852" y="948690"/>
            <a:ext cx="7858148" cy="6463308"/>
          </a:xfrm>
          <a:prstGeom prst="rect">
            <a:avLst/>
          </a:prstGeom>
        </p:spPr>
        <p:txBody>
          <a:bodyPr wrap="square" numCol="2">
            <a:spAutoFit/>
          </a:bodyPr>
          <a:lstStyle/>
          <a:p>
            <a:r>
              <a:rPr lang="ru-RU" b="1" dirty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за </a:t>
            </a:r>
            <a:r>
              <a:rPr lang="ru-RU" b="1" dirty="0" err="1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що</a:t>
            </a:r>
            <a:r>
              <a:rPr lang="ru-RU" b="1" dirty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 не </a:t>
            </a:r>
            <a:r>
              <a:rPr lang="ru-RU" b="1" dirty="0" err="1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візьмешся</a:t>
            </a:r>
            <a:r>
              <a:rPr lang="ru-RU" b="1" dirty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 – </a:t>
            </a:r>
            <a:r>
              <a:rPr lang="ru-RU" b="1" dirty="0" err="1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вузлів</a:t>
            </a:r>
            <a:r>
              <a:rPr lang="ru-RU" b="1" dirty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err="1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плутанина</a:t>
            </a:r>
            <a:br>
              <a:rPr lang="ru-RU" b="1" dirty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b="1" dirty="0" err="1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заплетені</a:t>
            </a:r>
            <a:r>
              <a:rPr lang="ru-RU" b="1" dirty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err="1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сіті</a:t>
            </a:r>
            <a:r>
              <a:rPr lang="ru-RU" b="1" dirty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err="1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пропущені</a:t>
            </a:r>
            <a:r>
              <a:rPr lang="ru-RU" b="1" dirty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err="1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петлі</a:t>
            </a:r>
            <a:br>
              <a:rPr lang="ru-RU" b="1" dirty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b="1" dirty="0" err="1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між</a:t>
            </a:r>
            <a:r>
              <a:rPr lang="ru-RU" b="1" dirty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err="1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схрещених</a:t>
            </a:r>
            <a:r>
              <a:rPr lang="ru-RU" b="1" dirty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 нитей прошито </a:t>
            </a:r>
            <a:r>
              <a:rPr lang="ru-RU" b="1" dirty="0" err="1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людину</a:t>
            </a:r>
            <a:br>
              <a:rPr lang="ru-RU" b="1" dirty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b="1" dirty="0" err="1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недбалою</a:t>
            </a:r>
            <a:r>
              <a:rPr lang="ru-RU" b="1" dirty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err="1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стьожкою</a:t>
            </a:r>
            <a:r>
              <a:rPr lang="ru-RU" b="1" dirty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err="1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гладдю</a:t>
            </a:r>
            <a:r>
              <a:rPr lang="ru-RU" b="1" dirty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err="1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чи</a:t>
            </a:r>
            <a:r>
              <a:rPr lang="ru-RU" b="1" dirty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err="1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хрестиком</a:t>
            </a:r>
            <a:br>
              <a:rPr lang="ru-RU" b="1" dirty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b="1" dirty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стежки </a:t>
            </a:r>
            <a:r>
              <a:rPr lang="ru-RU" b="1" dirty="0" err="1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ніби</a:t>
            </a:r>
            <a:r>
              <a:rPr lang="ru-RU" b="1" dirty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 стяжки </a:t>
            </a:r>
            <a:r>
              <a:rPr lang="ru-RU" b="1" dirty="0" err="1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затягнуті</a:t>
            </a:r>
            <a:r>
              <a:rPr lang="ru-RU" b="1" dirty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 туго</a:t>
            </a:r>
            <a:br>
              <a:rPr lang="ru-RU" b="1" dirty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b="1" dirty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у мережу </a:t>
            </a:r>
            <a:r>
              <a:rPr lang="ru-RU" b="1" dirty="0" err="1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що</a:t>
            </a:r>
            <a:r>
              <a:rPr lang="ru-RU" b="1" dirty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err="1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межує</a:t>
            </a:r>
            <a:r>
              <a:rPr lang="ru-RU" b="1" dirty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err="1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з</a:t>
            </a:r>
            <a:r>
              <a:rPr lang="ru-RU" b="1" dirty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err="1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мереживом</a:t>
            </a:r>
            <a:r>
              <a:rPr lang="ru-RU" b="1" dirty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..</a:t>
            </a:r>
            <a:br>
              <a:rPr lang="ru-RU" b="1" dirty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</a:br>
            <a:br>
              <a:rPr lang="ru-RU" b="1" dirty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b="1" dirty="0" err="1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мій</a:t>
            </a:r>
            <a:r>
              <a:rPr lang="ru-RU" b="1" dirty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 боже! </a:t>
            </a:r>
            <a:r>
              <a:rPr lang="ru-RU" b="1" dirty="0" err="1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мій</a:t>
            </a:r>
            <a:r>
              <a:rPr lang="ru-RU" b="1" dirty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 боже! – </a:t>
            </a:r>
            <a:r>
              <a:rPr lang="ru-RU" b="1" dirty="0" err="1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кричиш</a:t>
            </a:r>
            <a:r>
              <a:rPr lang="ru-RU" b="1" dirty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err="1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йому</a:t>
            </a:r>
            <a:endParaRPr lang="ru-RU" b="1" dirty="0">
              <a:solidFill>
                <a:srgbClr val="000099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b="1" dirty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 в </a:t>
            </a:r>
            <a:r>
              <a:rPr lang="ru-RU" b="1" dirty="0" err="1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вухо</a:t>
            </a:r>
            <a:br>
              <a:rPr lang="ru-RU" b="1" dirty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b="1" dirty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та будь же </a:t>
            </a:r>
            <a:r>
              <a:rPr lang="ru-RU" b="1" dirty="0" err="1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уважний</a:t>
            </a:r>
            <a:r>
              <a:rPr lang="ru-RU" b="1" dirty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err="1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чи</a:t>
            </a:r>
            <a:r>
              <a:rPr lang="ru-RU" b="1" dirty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err="1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хоч</a:t>
            </a:r>
            <a:r>
              <a:rPr lang="ru-RU" b="1" dirty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err="1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обережний</a:t>
            </a:r>
            <a:r>
              <a:rPr lang="ru-RU" b="1" dirty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!</a:t>
            </a:r>
            <a:br>
              <a:rPr lang="ru-RU" b="1" dirty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b="1" dirty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та глухо у бога </a:t>
            </a:r>
            <a:r>
              <a:rPr lang="ru-RU" b="1" dirty="0" err="1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і</a:t>
            </a:r>
            <a:r>
              <a:rPr lang="ru-RU" b="1" dirty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err="1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хтось</a:t>
            </a:r>
            <a:r>
              <a:rPr lang="ru-RU" b="1" dirty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err="1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безперервно</a:t>
            </a:r>
            <a:br>
              <a:rPr lang="ru-RU" b="1" dirty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b="1" dirty="0" err="1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пряде</a:t>
            </a:r>
            <a:r>
              <a:rPr lang="ru-RU" b="1" dirty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err="1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і</a:t>
            </a:r>
            <a:r>
              <a:rPr lang="ru-RU" b="1" dirty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err="1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гаптує</a:t>
            </a:r>
            <a:r>
              <a:rPr lang="ru-RU" b="1" dirty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err="1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пусту</a:t>
            </a:r>
            <a:r>
              <a:rPr lang="ru-RU" b="1" dirty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err="1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мішковину</a:t>
            </a:r>
            <a:br>
              <a:rPr lang="ru-RU" b="1" dirty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b="1" dirty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а берег далекий манить оберегами</a:t>
            </a:r>
            <a:br>
              <a:rPr lang="ru-RU" b="1" dirty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b="1" dirty="0" err="1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і</a:t>
            </a:r>
            <a:r>
              <a:rPr lang="ru-RU" b="1" dirty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err="1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кожна</a:t>
            </a:r>
            <a:r>
              <a:rPr lang="ru-RU" b="1" dirty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 дорога – тонка </a:t>
            </a:r>
            <a:r>
              <a:rPr lang="ru-RU" b="1" dirty="0" err="1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павутина</a:t>
            </a:r>
            <a:br>
              <a:rPr lang="ru-RU" b="1" dirty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b="1" dirty="0" err="1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опучками</a:t>
            </a:r>
            <a:r>
              <a:rPr lang="ru-RU" b="1" dirty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err="1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пальців</a:t>
            </a:r>
            <a:r>
              <a:rPr lang="ru-RU" b="1" dirty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 без </a:t>
            </a:r>
            <a:r>
              <a:rPr lang="ru-RU" b="1" dirty="0" err="1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голки</a:t>
            </a:r>
            <a:r>
              <a:rPr lang="ru-RU" b="1" dirty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err="1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без</a:t>
            </a:r>
            <a:r>
              <a:rPr lang="ru-RU" b="1" dirty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err="1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ножиць</a:t>
            </a:r>
            <a:br>
              <a:rPr lang="ru-RU" b="1" dirty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b="1" dirty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зубами </a:t>
            </a:r>
            <a:r>
              <a:rPr lang="ru-RU" b="1" dirty="0" err="1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чи</a:t>
            </a:r>
            <a:r>
              <a:rPr lang="ru-RU" b="1" dirty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err="1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нігтями</a:t>
            </a:r>
            <a:r>
              <a:rPr lang="ru-RU" b="1" dirty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 – </a:t>
            </a:r>
            <a:r>
              <a:rPr lang="ru-RU" b="1" dirty="0" err="1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хто</a:t>
            </a:r>
            <a:r>
              <a:rPr lang="ru-RU" b="1" dirty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err="1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вже</a:t>
            </a:r>
            <a:r>
              <a:rPr lang="ru-RU" b="1" dirty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 як </a:t>
            </a:r>
            <a:r>
              <a:rPr lang="ru-RU" b="1" dirty="0" err="1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може</a:t>
            </a:r>
            <a:endParaRPr lang="ru-RU" b="1" dirty="0">
              <a:solidFill>
                <a:srgbClr val="000099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ru-RU" b="1" dirty="0">
              <a:solidFill>
                <a:srgbClr val="000099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ru-RU" b="1" dirty="0">
              <a:solidFill>
                <a:srgbClr val="000099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ru-RU" b="1" dirty="0">
              <a:solidFill>
                <a:srgbClr val="000099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ru-RU" b="1" dirty="0">
              <a:solidFill>
                <a:srgbClr val="000099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ru-RU" b="1" dirty="0">
              <a:solidFill>
                <a:srgbClr val="000099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ru-RU" b="1" dirty="0">
              <a:solidFill>
                <a:srgbClr val="000099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ru-RU" b="1" dirty="0">
              <a:solidFill>
                <a:srgbClr val="000099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ru-RU" b="1" dirty="0">
              <a:solidFill>
                <a:srgbClr val="000099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uk-UA" b="1" dirty="0">
              <a:solidFill>
                <a:srgbClr val="000099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ru-RU" b="1" dirty="0">
              <a:solidFill>
                <a:srgbClr val="000099"/>
              </a:solidFill>
              <a:latin typeface="Times New Roman" pitchFamily="18" charset="0"/>
              <a:cs typeface="Times New Roman" pitchFamily="18" charset="0"/>
            </a:endParaRPr>
          </a:p>
          <a:p>
            <a:br>
              <a:rPr lang="ru-RU" b="1" dirty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b="1" dirty="0" err="1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невидиму</a:t>
            </a:r>
            <a:r>
              <a:rPr lang="ru-RU" b="1" dirty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 нитку на </a:t>
            </a:r>
            <a:r>
              <a:rPr lang="ru-RU" b="1" dirty="0" err="1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інші</a:t>
            </a:r>
            <a:r>
              <a:rPr lang="ru-RU" b="1" dirty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err="1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несхожу</a:t>
            </a:r>
            <a:br>
              <a:rPr lang="ru-RU" b="1" dirty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b="1" dirty="0" err="1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виплутує</a:t>
            </a:r>
            <a:r>
              <a:rPr lang="ru-RU" b="1" dirty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err="1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кожен</a:t>
            </a:r>
            <a:r>
              <a:rPr lang="ru-RU" b="1" dirty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.. ну мало не </a:t>
            </a:r>
            <a:r>
              <a:rPr lang="ru-RU" b="1" dirty="0" err="1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кожен</a:t>
            </a:r>
            <a:br>
              <a:rPr lang="ru-RU" b="1" dirty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</a:br>
            <a:br>
              <a:rPr lang="ru-RU" b="1" dirty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b="1" dirty="0" err="1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кохана</a:t>
            </a:r>
            <a:br>
              <a:rPr lang="ru-RU" b="1" dirty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b="1" dirty="0" err="1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дитинко</a:t>
            </a:r>
            <a:br>
              <a:rPr lang="ru-RU" b="1" dirty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b="1" dirty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ми </a:t>
            </a:r>
            <a:r>
              <a:rPr lang="ru-RU" b="1" dirty="0" err="1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й</a:t>
            </a:r>
            <a:r>
              <a:rPr lang="ru-RU" b="1" dirty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 в </a:t>
            </a:r>
            <a:r>
              <a:rPr lang="ru-RU" b="1" dirty="0" err="1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сутінках</a:t>
            </a:r>
            <a:r>
              <a:rPr lang="ru-RU" b="1" dirty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err="1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світу</a:t>
            </a:r>
            <a:br>
              <a:rPr lang="ru-RU" b="1" dirty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b="1" dirty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де </a:t>
            </a:r>
            <a:r>
              <a:rPr lang="ru-RU" b="1" dirty="0" err="1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поспіхом</a:t>
            </a:r>
            <a:r>
              <a:rPr lang="ru-RU" b="1" dirty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err="1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навхрест</a:t>
            </a:r>
            <a:r>
              <a:rPr lang="ru-RU" b="1" dirty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 прострочено </a:t>
            </a:r>
            <a:r>
              <a:rPr lang="ru-RU" b="1" dirty="0" err="1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мить</a:t>
            </a:r>
            <a:br>
              <a:rPr lang="ru-RU" b="1" dirty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b="1" dirty="0" err="1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знайдемо</a:t>
            </a:r>
            <a:r>
              <a:rPr lang="ru-RU" b="1" dirty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 свою </a:t>
            </a:r>
            <a:r>
              <a:rPr lang="ru-RU" b="1" dirty="0" err="1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павутинку</a:t>
            </a:r>
            <a:r>
              <a:rPr lang="ru-RU" b="1" dirty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err="1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зі</a:t>
            </a:r>
            <a:r>
              <a:rPr lang="ru-RU" b="1" dirty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err="1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світла</a:t>
            </a:r>
            <a:br>
              <a:rPr lang="ru-RU" b="1" dirty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b="1" dirty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вона не </a:t>
            </a:r>
            <a:r>
              <a:rPr lang="ru-RU" b="1" dirty="0" err="1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урветься</a:t>
            </a:r>
            <a:r>
              <a:rPr lang="ru-RU" b="1" dirty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 –</a:t>
            </a:r>
            <a:br>
              <a:rPr lang="ru-RU" b="1" dirty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b="1" dirty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вона </a:t>
            </a:r>
            <a:r>
              <a:rPr lang="ru-RU" b="1" dirty="0" err="1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задзвенить</a:t>
            </a:r>
            <a:endParaRPr lang="ru-RU" b="1" dirty="0">
              <a:solidFill>
                <a:srgbClr val="000099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3571868" y="0"/>
            <a:ext cx="250033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uk-UA" sz="2400" b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Юрій </a:t>
            </a:r>
            <a:r>
              <a:rPr lang="uk-UA" sz="2400" b="1" dirty="0" err="1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Іздрик</a:t>
            </a:r>
            <a:r>
              <a:rPr lang="uk-UA" sz="2400" b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 algn="ctr"/>
            <a:r>
              <a:rPr lang="uk-UA" sz="2400" b="1" dirty="0" err="1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“Вишиванка”</a:t>
            </a:r>
            <a:r>
              <a:rPr lang="uk-UA" sz="2400" b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, </a:t>
            </a:r>
          </a:p>
        </p:txBody>
      </p:sp>
    </p:spTree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714348" y="785794"/>
            <a:ext cx="6715172" cy="489364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dirty="0" err="1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Від</a:t>
            </a:r>
            <a:r>
              <a:rPr lang="ru-RU" sz="2400" dirty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цієї</a:t>
            </a:r>
            <a:r>
              <a:rPr lang="ru-RU" sz="2400" dirty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назви</a:t>
            </a:r>
            <a:r>
              <a:rPr lang="ru-RU" sz="2400" dirty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очікуємо</a:t>
            </a:r>
            <a:r>
              <a:rPr lang="ru-RU" sz="2400" dirty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чогось</a:t>
            </a:r>
            <a:r>
              <a:rPr lang="ru-RU" sz="2400" dirty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на </a:t>
            </a:r>
            <a:r>
              <a:rPr lang="ru-RU" sz="2400" dirty="0" err="1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кшталт</a:t>
            </a:r>
            <a:r>
              <a:rPr lang="ru-RU" sz="2400" dirty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«</a:t>
            </a:r>
            <a:r>
              <a:rPr lang="ru-RU" sz="2400" dirty="0" err="1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Двох</a:t>
            </a:r>
            <a:r>
              <a:rPr lang="ru-RU" sz="2400" dirty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кольорів</a:t>
            </a:r>
            <a:r>
              <a:rPr lang="ru-RU" sz="2400" dirty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» Д. </a:t>
            </a:r>
            <a:r>
              <a:rPr lang="ru-RU" sz="2400" dirty="0" err="1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Павличка</a:t>
            </a:r>
            <a:r>
              <a:rPr lang="ru-RU" sz="2400" dirty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із</a:t>
            </a:r>
            <a:r>
              <a:rPr lang="ru-RU" sz="2400" dirty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«</a:t>
            </a:r>
            <a:r>
              <a:rPr lang="ru-RU" sz="2400" dirty="0" err="1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вишитим</a:t>
            </a:r>
            <a:r>
              <a:rPr lang="ru-RU" sz="2400" dirty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життям</a:t>
            </a:r>
            <a:r>
              <a:rPr lang="ru-RU" sz="2400" dirty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» на </a:t>
            </a:r>
            <a:r>
              <a:rPr lang="ru-RU" sz="2400" dirty="0" err="1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полотні</a:t>
            </a:r>
            <a:r>
              <a:rPr lang="ru-RU" sz="2400" dirty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. </a:t>
            </a:r>
          </a:p>
          <a:p>
            <a:r>
              <a:rPr lang="ru-RU" sz="2400" dirty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А </a:t>
            </a:r>
            <a:r>
              <a:rPr lang="ru-RU" sz="2400" dirty="0" err="1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зі</a:t>
            </a:r>
            <a:r>
              <a:rPr lang="ru-RU" sz="2400" dirty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світу</a:t>
            </a:r>
            <a:r>
              <a:rPr lang="ru-RU" sz="2400" dirty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Ю. </a:t>
            </a:r>
            <a:r>
              <a:rPr lang="ru-RU" sz="2400" dirty="0" err="1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Іздрика</a:t>
            </a:r>
            <a:r>
              <a:rPr lang="ru-RU" sz="2400" dirty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визирає</a:t>
            </a:r>
            <a:r>
              <a:rPr lang="ru-RU" sz="2400" dirty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людина</a:t>
            </a:r>
            <a:r>
              <a:rPr lang="ru-RU" sz="2400" dirty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у «</a:t>
            </a:r>
            <a:r>
              <a:rPr lang="ru-RU" sz="2400" dirty="0" err="1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вузлів</a:t>
            </a:r>
            <a:r>
              <a:rPr lang="ru-RU" sz="2400" dirty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плутанині</a:t>
            </a:r>
            <a:r>
              <a:rPr lang="ru-RU" sz="2400" dirty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», прошита «</a:t>
            </a:r>
            <a:r>
              <a:rPr lang="ru-RU" sz="2400" dirty="0" err="1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недбалою</a:t>
            </a:r>
            <a:r>
              <a:rPr lang="ru-RU" sz="2400" dirty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стьожкою</a:t>
            </a:r>
            <a:r>
              <a:rPr lang="ru-RU" sz="2400" dirty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гладдю</a:t>
            </a:r>
            <a:r>
              <a:rPr lang="ru-RU" sz="2400" dirty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чи</a:t>
            </a:r>
            <a:r>
              <a:rPr lang="ru-RU" sz="2400" dirty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хрестиком</a:t>
            </a:r>
            <a:r>
              <a:rPr lang="ru-RU" sz="2400" dirty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» — у </a:t>
            </a:r>
            <a:r>
              <a:rPr lang="ru-RU" sz="2400" dirty="0" err="1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цьому</a:t>
            </a:r>
            <a:r>
              <a:rPr lang="ru-RU" sz="2400" dirty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абсурдному </a:t>
            </a:r>
            <a:r>
              <a:rPr lang="ru-RU" sz="2400" dirty="0" err="1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світі</a:t>
            </a:r>
            <a:r>
              <a:rPr lang="ru-RU" sz="2400" dirty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, де </a:t>
            </a:r>
            <a:r>
              <a:rPr lang="ru-RU" sz="2400" dirty="0" err="1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кожен</a:t>
            </a:r>
            <a:r>
              <a:rPr lang="ru-RU" sz="2400" dirty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виплутує</a:t>
            </a:r>
            <a:r>
              <a:rPr lang="ru-RU" sz="2400" dirty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свою «нитку» </a:t>
            </a:r>
            <a:r>
              <a:rPr lang="ru-RU" sz="2400" dirty="0" err="1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й</a:t>
            </a:r>
            <a:r>
              <a:rPr lang="ru-RU" sz="2400" dirty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шукає</a:t>
            </a:r>
            <a:r>
              <a:rPr lang="ru-RU" sz="2400" dirty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«</a:t>
            </a:r>
            <a:r>
              <a:rPr lang="ru-RU" sz="2400" dirty="0" err="1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павутинку</a:t>
            </a:r>
            <a:r>
              <a:rPr lang="ru-RU" sz="2400" dirty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зі</a:t>
            </a:r>
            <a:r>
              <a:rPr lang="ru-RU" sz="2400" dirty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світла</a:t>
            </a:r>
            <a:r>
              <a:rPr lang="ru-RU" sz="2400" dirty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». </a:t>
            </a:r>
          </a:p>
          <a:p>
            <a:r>
              <a:rPr lang="ru-RU" sz="2400" dirty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За </a:t>
            </a:r>
            <a:r>
              <a:rPr lang="ru-RU" sz="2400" dirty="0" err="1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цими</a:t>
            </a:r>
            <a:r>
              <a:rPr lang="ru-RU" sz="2400" dirty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образами ниток, </a:t>
            </a:r>
            <a:r>
              <a:rPr lang="ru-RU" sz="2400" dirty="0" err="1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шиття</a:t>
            </a:r>
            <a:r>
              <a:rPr lang="ru-RU" sz="2400" dirty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й</a:t>
            </a:r>
            <a:r>
              <a:rPr lang="ru-RU" sz="2400" dirty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вишивання</a:t>
            </a:r>
            <a:r>
              <a:rPr lang="ru-RU" sz="2400" dirty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— </a:t>
            </a:r>
            <a:r>
              <a:rPr lang="ru-RU" sz="2400" dirty="0" err="1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немов</a:t>
            </a:r>
            <a:r>
              <a:rPr lang="ru-RU" sz="2400" dirty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ціла</a:t>
            </a:r>
            <a:r>
              <a:rPr lang="ru-RU" sz="2400" dirty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філософія</a:t>
            </a:r>
            <a:r>
              <a:rPr lang="ru-RU" sz="2400" dirty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життя</a:t>
            </a:r>
            <a:r>
              <a:rPr lang="ru-RU" sz="2400" dirty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в </a:t>
            </a:r>
            <a:r>
              <a:rPr lang="ru-RU" sz="2400" dirty="0" err="1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підвішеному</a:t>
            </a:r>
            <a:r>
              <a:rPr lang="ru-RU" sz="2400" dirty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«на нитках» </a:t>
            </a:r>
            <a:r>
              <a:rPr lang="ru-RU" sz="2400" dirty="0" err="1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світі</a:t>
            </a:r>
            <a:r>
              <a:rPr lang="ru-RU" sz="2400" dirty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без опори, </a:t>
            </a:r>
            <a:r>
              <a:rPr lang="ru-RU" sz="2400" dirty="0" err="1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що</a:t>
            </a:r>
            <a:r>
              <a:rPr lang="ru-RU" sz="2400" dirty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його</a:t>
            </a:r>
            <a:r>
              <a:rPr lang="ru-RU" sz="2400" dirty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нафантазувала</a:t>
            </a:r>
            <a:r>
              <a:rPr lang="ru-RU" sz="2400" dirty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свідомість</a:t>
            </a:r>
            <a:r>
              <a:rPr lang="ru-RU" sz="2400" dirty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ru-RU" sz="2400" dirty="0" err="1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чи</a:t>
            </a:r>
            <a:r>
              <a:rPr lang="ru-RU" sz="2400" dirty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підсвідомість</a:t>
            </a:r>
            <a:r>
              <a:rPr lang="ru-RU" sz="2400" dirty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) </a:t>
            </a:r>
            <a:r>
              <a:rPr lang="ru-RU" sz="2400" dirty="0" err="1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збентеженого</a:t>
            </a:r>
            <a:r>
              <a:rPr lang="ru-RU" sz="2400" dirty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ліричного</a:t>
            </a:r>
            <a:r>
              <a:rPr lang="ru-RU" sz="2400" dirty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героя.</a:t>
            </a:r>
          </a:p>
        </p:txBody>
      </p:sp>
      <p:pic>
        <p:nvPicPr>
          <p:cNvPr id="3" name="Рисунок 2" descr="005 (1).gif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85852" y="214290"/>
            <a:ext cx="7572418" cy="6357972"/>
          </a:xfrm>
          <a:prstGeom prst="rect">
            <a:avLst/>
          </a:prstGeom>
        </p:spPr>
      </p:pic>
    </p:spTree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214546" y="1428736"/>
            <a:ext cx="4572000" cy="3046988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sz="3200" dirty="0">
                <a:solidFill>
                  <a:srgbClr val="CC3300"/>
                </a:solidFill>
                <a:latin typeface="Times New Roman" pitchFamily="18" charset="0"/>
                <a:cs typeface="Times New Roman" pitchFamily="18" charset="0"/>
              </a:rPr>
              <a:t>У </a:t>
            </a:r>
            <a:r>
              <a:rPr lang="ru-RU" sz="3200" dirty="0" err="1">
                <a:solidFill>
                  <a:srgbClr val="CC3300"/>
                </a:solidFill>
                <a:latin typeface="Times New Roman" pitchFamily="18" charset="0"/>
                <a:cs typeface="Times New Roman" pitchFamily="18" charset="0"/>
              </a:rPr>
              <a:t>вірші</a:t>
            </a:r>
            <a:r>
              <a:rPr lang="ru-RU" sz="3200" dirty="0">
                <a:solidFill>
                  <a:srgbClr val="CC33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200" dirty="0" err="1">
                <a:solidFill>
                  <a:srgbClr val="CC3300"/>
                </a:solidFill>
                <a:latin typeface="Times New Roman" pitchFamily="18" charset="0"/>
                <a:cs typeface="Times New Roman" pitchFamily="18" charset="0"/>
              </a:rPr>
              <a:t>світ</a:t>
            </a:r>
            <a:r>
              <a:rPr lang="ru-RU" sz="3200" dirty="0">
                <a:solidFill>
                  <a:srgbClr val="CC33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200" dirty="0" err="1">
                <a:solidFill>
                  <a:srgbClr val="CC3300"/>
                </a:solidFill>
                <a:latin typeface="Times New Roman" pitchFamily="18" charset="0"/>
                <a:cs typeface="Times New Roman" pitchFamily="18" charset="0"/>
              </a:rPr>
              <a:t>постає</a:t>
            </a:r>
            <a:r>
              <a:rPr lang="ru-RU" sz="3200" dirty="0">
                <a:solidFill>
                  <a:srgbClr val="CC3300"/>
                </a:solidFill>
                <a:latin typeface="Times New Roman" pitchFamily="18" charset="0"/>
                <a:cs typeface="Times New Roman" pitchFamily="18" charset="0"/>
              </a:rPr>
              <a:t> як густа </a:t>
            </a:r>
            <a:r>
              <a:rPr lang="ru-RU" sz="3200" dirty="0" err="1">
                <a:solidFill>
                  <a:srgbClr val="CC3300"/>
                </a:solidFill>
                <a:latin typeface="Times New Roman" pitchFamily="18" charset="0"/>
                <a:cs typeface="Times New Roman" pitchFamily="18" charset="0"/>
              </a:rPr>
              <a:t>вишиванка</a:t>
            </a:r>
            <a:r>
              <a:rPr lang="ru-RU" sz="3200" dirty="0">
                <a:solidFill>
                  <a:srgbClr val="CC3300"/>
                </a:solidFill>
                <a:latin typeface="Times New Roman" pitchFamily="18" charset="0"/>
                <a:cs typeface="Times New Roman" pitchFamily="18" charset="0"/>
              </a:rPr>
              <a:t>, де </a:t>
            </a:r>
            <a:r>
              <a:rPr lang="ru-RU" sz="3200" dirty="0" err="1">
                <a:solidFill>
                  <a:srgbClr val="CC3300"/>
                </a:solidFill>
                <a:latin typeface="Times New Roman" pitchFamily="18" charset="0"/>
                <a:cs typeface="Times New Roman" pitchFamily="18" charset="0"/>
              </a:rPr>
              <a:t>переплутано</a:t>
            </a:r>
            <a:r>
              <a:rPr lang="ru-RU" sz="3200" dirty="0">
                <a:solidFill>
                  <a:srgbClr val="CC33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200" dirty="0" err="1">
                <a:solidFill>
                  <a:srgbClr val="CC3300"/>
                </a:solidFill>
                <a:latin typeface="Times New Roman" pitchFamily="18" charset="0"/>
                <a:cs typeface="Times New Roman" pitchFamily="18" charset="0"/>
              </a:rPr>
              <a:t>кольорові</a:t>
            </a:r>
            <a:r>
              <a:rPr lang="ru-RU" sz="3200" dirty="0">
                <a:solidFill>
                  <a:srgbClr val="CC3300"/>
                </a:solidFill>
                <a:latin typeface="Times New Roman" pitchFamily="18" charset="0"/>
                <a:cs typeface="Times New Roman" pitchFamily="18" charset="0"/>
              </a:rPr>
              <a:t> нитки, </a:t>
            </a:r>
            <a:r>
              <a:rPr lang="ru-RU" sz="3200" dirty="0" err="1">
                <a:solidFill>
                  <a:srgbClr val="CC3300"/>
                </a:solidFill>
                <a:latin typeface="Times New Roman" pitchFamily="18" charset="0"/>
                <a:cs typeface="Times New Roman" pitchFamily="18" charset="0"/>
              </a:rPr>
              <a:t>нав'язано</a:t>
            </a:r>
            <a:r>
              <a:rPr lang="ru-RU" sz="3200" dirty="0">
                <a:solidFill>
                  <a:srgbClr val="CC33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200" dirty="0" err="1">
                <a:solidFill>
                  <a:srgbClr val="CC3300"/>
                </a:solidFill>
                <a:latin typeface="Times New Roman" pitchFamily="18" charset="0"/>
                <a:cs typeface="Times New Roman" pitchFamily="18" charset="0"/>
              </a:rPr>
              <a:t>чимало</a:t>
            </a:r>
            <a:r>
              <a:rPr lang="ru-RU" sz="3200" dirty="0">
                <a:solidFill>
                  <a:srgbClr val="CC33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200" dirty="0" err="1">
                <a:solidFill>
                  <a:srgbClr val="CC3300"/>
                </a:solidFill>
                <a:latin typeface="Times New Roman" pitchFamily="18" charset="0"/>
                <a:cs typeface="Times New Roman" pitchFamily="18" charset="0"/>
              </a:rPr>
              <a:t>вузлів</a:t>
            </a:r>
            <a:r>
              <a:rPr lang="ru-RU" sz="3200" dirty="0">
                <a:solidFill>
                  <a:srgbClr val="CC33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200" dirty="0" err="1">
                <a:solidFill>
                  <a:srgbClr val="CC3300"/>
                </a:solidFill>
                <a:latin typeface="Times New Roman" pitchFamily="18" charset="0"/>
                <a:cs typeface="Times New Roman" pitchFamily="18" charset="0"/>
              </a:rPr>
              <a:t>і</a:t>
            </a:r>
            <a:r>
              <a:rPr lang="ru-RU" sz="3200" dirty="0">
                <a:solidFill>
                  <a:srgbClr val="CC33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200" dirty="0" err="1">
                <a:solidFill>
                  <a:srgbClr val="CC3300"/>
                </a:solidFill>
                <a:latin typeface="Times New Roman" pitchFamily="18" charset="0"/>
                <a:cs typeface="Times New Roman" pitchFamily="18" charset="0"/>
              </a:rPr>
              <a:t>перехрещено</a:t>
            </a:r>
            <a:r>
              <a:rPr lang="ru-RU" sz="3200" dirty="0">
                <a:solidFill>
                  <a:srgbClr val="CC33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200" dirty="0" err="1">
                <a:solidFill>
                  <a:srgbClr val="CC3300"/>
                </a:solidFill>
                <a:latin typeface="Times New Roman" pitchFamily="18" charset="0"/>
                <a:cs typeface="Times New Roman" pitchFamily="18" charset="0"/>
              </a:rPr>
              <a:t>людських</a:t>
            </a:r>
            <a:r>
              <a:rPr lang="ru-RU" sz="3200" dirty="0">
                <a:solidFill>
                  <a:srgbClr val="CC33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200" dirty="0" err="1">
                <a:solidFill>
                  <a:srgbClr val="CC3300"/>
                </a:solidFill>
                <a:latin typeface="Times New Roman" pitchFamily="18" charset="0"/>
                <a:cs typeface="Times New Roman" pitchFamily="18" charset="0"/>
              </a:rPr>
              <a:t>доль</a:t>
            </a:r>
            <a:r>
              <a:rPr lang="ru-RU" sz="3200" dirty="0">
                <a:solidFill>
                  <a:srgbClr val="CC3300"/>
                </a:solidFill>
                <a:latin typeface="Times New Roman" pitchFamily="18" charset="0"/>
                <a:cs typeface="Times New Roman" pitchFamily="18" charset="0"/>
              </a:rPr>
              <a:t>:</a:t>
            </a:r>
          </a:p>
        </p:txBody>
      </p:sp>
      <p:pic>
        <p:nvPicPr>
          <p:cNvPr id="3" name="Рисунок 2" descr="005.gif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85852" y="344646"/>
            <a:ext cx="7286656" cy="6084730"/>
          </a:xfrm>
          <a:prstGeom prst="rect">
            <a:avLst/>
          </a:prstGeom>
        </p:spPr>
      </p:pic>
    </p:spTree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 descr="1616607987_9-p-fon-dlya-prezentatsii-zvezdi-9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Прямоугольник 1"/>
          <p:cNvSpPr/>
          <p:nvPr/>
        </p:nvSpPr>
        <p:spPr>
          <a:xfrm>
            <a:off x="142844" y="2285992"/>
            <a:ext cx="2143124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uk-UA" sz="2400" b="1" dirty="0">
                <a:ln w="10541" cmpd="sng">
                  <a:solidFill>
                    <a:srgbClr val="FFC000"/>
                  </a:solidFill>
                  <a:prstDash val="solid"/>
                </a:ln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Юрій Андрухович</a:t>
            </a:r>
          </a:p>
          <a:p>
            <a:pPr algn="ctr"/>
            <a:r>
              <a:rPr lang="uk-UA" sz="2400" b="1" dirty="0" err="1">
                <a:ln w="10541" cmpd="sng">
                  <a:solidFill>
                    <a:srgbClr val="FFC000"/>
                  </a:solidFill>
                  <a:prstDash val="solid"/>
                </a:ln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“Астролог”</a:t>
            </a:r>
            <a:r>
              <a:rPr lang="uk-UA" sz="2400" b="1" dirty="0">
                <a:ln w="10541" cmpd="sng">
                  <a:solidFill>
                    <a:srgbClr val="FFC000"/>
                  </a:solidFill>
                  <a:prstDash val="solid"/>
                </a:ln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endParaRPr lang="ru-RU" sz="2400" b="1" dirty="0">
              <a:ln w="10541" cmpd="sng">
                <a:solidFill>
                  <a:srgbClr val="FFC000"/>
                </a:solidFill>
                <a:prstDash val="solid"/>
              </a:ln>
              <a:solidFill>
                <a:srgbClr val="FFFF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" name="Рисунок 2" descr="Yurii_Andrukhovych_2015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85720" y="285728"/>
            <a:ext cx="1643074" cy="1643074"/>
          </a:xfrm>
          <a:prstGeom prst="rect">
            <a:avLst/>
          </a:prstGeom>
        </p:spPr>
      </p:pic>
      <p:sp>
        <p:nvSpPr>
          <p:cNvPr id="4" name="Прямоугольник 3"/>
          <p:cNvSpPr/>
          <p:nvPr/>
        </p:nvSpPr>
        <p:spPr>
          <a:xfrm>
            <a:off x="2286000" y="285727"/>
            <a:ext cx="6858000" cy="6357983"/>
          </a:xfrm>
          <a:prstGeom prst="rect">
            <a:avLst/>
          </a:prstGeom>
        </p:spPr>
        <p:txBody>
          <a:bodyPr wrap="square" numCol="2">
            <a:spAutoFit/>
          </a:bodyPr>
          <a:lstStyle/>
          <a:p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У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нього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палка потреба,</a:t>
            </a:r>
            <a:br>
              <a:rPr lang="ru-RU" sz="2000" dirty="0">
                <a:latin typeface="Times New Roman" pitchFamily="18" charset="0"/>
                <a:cs typeface="Times New Roman" pitchFamily="18" charset="0"/>
              </a:rPr>
            </a:b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у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нього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жадання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слізне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:</a:t>
            </a:r>
            <a:br>
              <a:rPr lang="ru-RU" sz="2000" dirty="0">
                <a:latin typeface="Times New Roman" pitchFamily="18" charset="0"/>
                <a:cs typeface="Times New Roman" pitchFamily="18" charset="0"/>
              </a:rPr>
            </a:b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окраєць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нічного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неба</a:t>
            </a:r>
            <a:br>
              <a:rPr lang="ru-RU" sz="2000" dirty="0">
                <a:latin typeface="Times New Roman" pitchFamily="18" charset="0"/>
                <a:cs typeface="Times New Roman" pitchFamily="18" charset="0"/>
              </a:rPr>
            </a:b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піймати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у фокус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лінзи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…</a:t>
            </a:r>
            <a:br>
              <a:rPr lang="ru-RU" sz="2000" dirty="0">
                <a:latin typeface="Times New Roman" pitchFamily="18" charset="0"/>
                <a:cs typeface="Times New Roman" pitchFamily="18" charset="0"/>
              </a:rPr>
            </a:b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Бо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він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живе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на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горищі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,</a:t>
            </a:r>
            <a:br>
              <a:rPr lang="ru-RU" sz="2000" dirty="0">
                <a:latin typeface="Times New Roman" pitchFamily="18" charset="0"/>
                <a:cs typeface="Times New Roman" pitchFamily="18" charset="0"/>
              </a:rPr>
            </a:b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а там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сутерени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вищі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:</a:t>
            </a:r>
            <a:br>
              <a:rPr lang="ru-RU" sz="2000" dirty="0">
                <a:latin typeface="Times New Roman" pitchFamily="18" charset="0"/>
                <a:cs typeface="Times New Roman" pitchFamily="18" charset="0"/>
              </a:rPr>
            </a:b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у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сутінках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—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мерехтіння</a:t>
            </a:r>
            <a:br>
              <a:rPr lang="ru-RU" sz="2000" dirty="0">
                <a:latin typeface="Times New Roman" pitchFamily="18" charset="0"/>
                <a:cs typeface="Times New Roman" pitchFamily="18" charset="0"/>
              </a:rPr>
            </a:b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і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сонце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межує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з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тінню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.</a:t>
            </a:r>
            <a:br>
              <a:rPr lang="ru-RU" sz="2000" dirty="0">
                <a:latin typeface="Times New Roman" pitchFamily="18" charset="0"/>
                <a:cs typeface="Times New Roman" pitchFamily="18" charset="0"/>
              </a:rPr>
            </a:b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Він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дивиться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тільки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вгору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,</a:t>
            </a:r>
            <a:br>
              <a:rPr lang="ru-RU" sz="2000" dirty="0">
                <a:latin typeface="Times New Roman" pitchFamily="18" charset="0"/>
                <a:cs typeface="Times New Roman" pitchFamily="18" charset="0"/>
              </a:rPr>
            </a:b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і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небо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лоскочуть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вії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,</a:t>
            </a:r>
            <a:br>
              <a:rPr lang="ru-RU" sz="2000" dirty="0">
                <a:latin typeface="Times New Roman" pitchFamily="18" charset="0"/>
                <a:cs typeface="Times New Roman" pitchFamily="18" charset="0"/>
              </a:rPr>
            </a:b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коли в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полудневу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пору</a:t>
            </a:r>
            <a:br>
              <a:rPr lang="ru-RU" sz="2000" dirty="0">
                <a:latin typeface="Times New Roman" pitchFamily="18" charset="0"/>
                <a:cs typeface="Times New Roman" pitchFamily="18" charset="0"/>
              </a:rPr>
            </a:b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від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кухні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смаженим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віє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.</a:t>
            </a:r>
            <a:br>
              <a:rPr lang="ru-RU" sz="2000" dirty="0">
                <a:latin typeface="Times New Roman" pitchFamily="18" charset="0"/>
                <a:cs typeface="Times New Roman" pitchFamily="18" charset="0"/>
              </a:rPr>
            </a:b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Над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містом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літають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птахи,</a:t>
            </a:r>
            <a:br>
              <a:rPr lang="ru-RU" sz="2000" dirty="0">
                <a:latin typeface="Times New Roman" pitchFamily="18" charset="0"/>
                <a:cs typeface="Times New Roman" pitchFamily="18" charset="0"/>
              </a:rPr>
            </a:b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а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поруч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із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ними "ахи",</a:t>
            </a:r>
            <a:br>
              <a:rPr lang="ru-RU" sz="2000" dirty="0">
                <a:latin typeface="Times New Roman" pitchFamily="18" charset="0"/>
                <a:cs typeface="Times New Roman" pitchFamily="18" charset="0"/>
              </a:rPr>
            </a:b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коли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роззявлять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на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площі</a:t>
            </a:r>
            <a:br>
              <a:rPr lang="ru-RU" sz="2000" dirty="0">
                <a:latin typeface="Times New Roman" pitchFamily="18" charset="0"/>
                <a:cs typeface="Times New Roman" pitchFamily="18" charset="0"/>
              </a:rPr>
            </a:b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голодні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роти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бідолахи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.</a:t>
            </a:r>
            <a:br>
              <a:rPr lang="ru-RU" sz="2000" dirty="0">
                <a:latin typeface="Times New Roman" pitchFamily="18" charset="0"/>
                <a:cs typeface="Times New Roman" pitchFamily="18" charset="0"/>
              </a:rPr>
            </a:b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Земля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собі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пілігримить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,</a:t>
            </a:r>
            <a:br>
              <a:rPr lang="ru-RU" sz="2000" dirty="0">
                <a:latin typeface="Times New Roman" pitchFamily="18" charset="0"/>
                <a:cs typeface="Times New Roman" pitchFamily="18" charset="0"/>
              </a:rPr>
            </a:b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кружляє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собі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й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кружляє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,</a:t>
            </a:r>
            <a:br>
              <a:rPr lang="ru-RU" sz="2000" dirty="0">
                <a:latin typeface="Times New Roman" pitchFamily="18" charset="0"/>
                <a:cs typeface="Times New Roman" pitchFamily="18" charset="0"/>
              </a:rPr>
            </a:b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а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хтось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нові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пелерини</a:t>
            </a:r>
            <a:br>
              <a:rPr lang="ru-RU" sz="2000" dirty="0">
                <a:latin typeface="Times New Roman" pitchFamily="18" charset="0"/>
                <a:cs typeface="Times New Roman" pitchFamily="18" charset="0"/>
              </a:rPr>
            </a:b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на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осінь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собі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замовляє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—</a:t>
            </a:r>
            <a:br>
              <a:rPr lang="ru-RU" sz="2000" dirty="0">
                <a:latin typeface="Times New Roman" pitchFamily="18" charset="0"/>
                <a:cs typeface="Times New Roman" pitchFamily="18" charset="0"/>
              </a:rPr>
            </a:b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а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він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живе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на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горищі</a:t>
            </a:r>
            <a:br>
              <a:rPr lang="ru-RU" sz="2000" dirty="0">
                <a:latin typeface="Times New Roman" pitchFamily="18" charset="0"/>
                <a:cs typeface="Times New Roman" pitchFamily="18" charset="0"/>
              </a:rPr>
            </a:b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(там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зимно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там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вітер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свище),</a:t>
            </a:r>
            <a:br>
              <a:rPr lang="ru-RU" sz="2000" dirty="0">
                <a:latin typeface="Times New Roman" pitchFamily="18" charset="0"/>
                <a:cs typeface="Times New Roman" pitchFamily="18" charset="0"/>
              </a:rPr>
            </a:b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але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насправді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з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горища</a:t>
            </a:r>
            <a:br>
              <a:rPr lang="ru-RU" sz="2000" dirty="0">
                <a:latin typeface="Times New Roman" pitchFamily="18" charset="0"/>
                <a:cs typeface="Times New Roman" pitchFamily="18" charset="0"/>
              </a:rPr>
            </a:b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небесна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ковбаня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ближча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.</a:t>
            </a:r>
            <a:br>
              <a:rPr lang="ru-RU" sz="2000" dirty="0">
                <a:latin typeface="Times New Roman" pitchFamily="18" charset="0"/>
                <a:cs typeface="Times New Roman" pitchFamily="18" charset="0"/>
              </a:rPr>
            </a:b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У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нього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маєтків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немає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—</a:t>
            </a:r>
            <a:br>
              <a:rPr lang="ru-RU" sz="2000" dirty="0">
                <a:latin typeface="Times New Roman" pitchFamily="18" charset="0"/>
                <a:cs typeface="Times New Roman" pitchFamily="18" charset="0"/>
              </a:rPr>
            </a:b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згори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в декольте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заглядає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,</a:t>
            </a:r>
            <a:br>
              <a:rPr lang="ru-RU" sz="2000" dirty="0">
                <a:latin typeface="Times New Roman" pitchFamily="18" charset="0"/>
                <a:cs typeface="Times New Roman" pitchFamily="18" charset="0"/>
              </a:rPr>
            </a:b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а в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місті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вічність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минає</a:t>
            </a:r>
            <a:br>
              <a:rPr lang="ru-RU" sz="2000" dirty="0">
                <a:latin typeface="Times New Roman" pitchFamily="18" charset="0"/>
                <a:cs typeface="Times New Roman" pitchFamily="18" charset="0"/>
              </a:rPr>
            </a:b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не так, як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він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загадає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.</a:t>
            </a:r>
            <a:br>
              <a:rPr lang="ru-RU" sz="2000" dirty="0">
                <a:latin typeface="Times New Roman" pitchFamily="18" charset="0"/>
                <a:cs typeface="Times New Roman" pitchFamily="18" charset="0"/>
              </a:rPr>
            </a:br>
            <a:br>
              <a:rPr lang="ru-RU" sz="2000" dirty="0">
                <a:latin typeface="Times New Roman" pitchFamily="18" charset="0"/>
                <a:cs typeface="Times New Roman" pitchFamily="18" charset="0"/>
              </a:rPr>
            </a:b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(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Балконне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крило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ажурне</a:t>
            </a:r>
            <a:br>
              <a:rPr lang="ru-RU" sz="2000" dirty="0">
                <a:latin typeface="Times New Roman" pitchFamily="18" charset="0"/>
                <a:cs typeface="Times New Roman" pitchFamily="18" charset="0"/>
              </a:rPr>
            </a:b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й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сентиментальне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мов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танґо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,</a:t>
            </a:r>
            <a:br>
              <a:rPr lang="ru-RU" sz="2000" dirty="0">
                <a:latin typeface="Times New Roman" pitchFamily="18" charset="0"/>
                <a:cs typeface="Times New Roman" pitchFamily="18" charset="0"/>
              </a:rPr>
            </a:b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обжив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бароковий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янгол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—</a:t>
            </a:r>
            <a:br>
              <a:rPr lang="ru-RU" sz="2000" dirty="0">
                <a:latin typeface="Times New Roman" pitchFamily="18" charset="0"/>
                <a:cs typeface="Times New Roman" pitchFamily="18" charset="0"/>
              </a:rPr>
            </a:b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створіння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пухке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й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безжурне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).</a:t>
            </a:r>
            <a:br>
              <a:rPr lang="ru-RU" sz="2000" dirty="0">
                <a:latin typeface="Times New Roman" pitchFamily="18" charset="0"/>
                <a:cs typeface="Times New Roman" pitchFamily="18" charset="0"/>
              </a:rPr>
            </a:b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І взявши голову в руки,</a:t>
            </a:r>
            <a:br>
              <a:rPr lang="ru-RU" sz="2000" dirty="0">
                <a:latin typeface="Times New Roman" pitchFamily="18" charset="0"/>
                <a:cs typeface="Times New Roman" pitchFamily="18" charset="0"/>
              </a:rPr>
            </a:b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він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крикне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собі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з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розпуки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:</a:t>
            </a:r>
            <a:br>
              <a:rPr lang="ru-RU" sz="2000" dirty="0">
                <a:latin typeface="Times New Roman" pitchFamily="18" charset="0"/>
                <a:cs typeface="Times New Roman" pitchFamily="18" charset="0"/>
              </a:rPr>
            </a:b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"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Чого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я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марную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роки?!</a:t>
            </a:r>
            <a:br>
              <a:rPr lang="ru-RU" sz="2000" dirty="0">
                <a:latin typeface="Times New Roman" pitchFamily="18" charset="0"/>
                <a:cs typeface="Times New Roman" pitchFamily="18" charset="0"/>
              </a:rPr>
            </a:b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Візьму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попід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руку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Юзьку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,</a:t>
            </a:r>
            <a:br>
              <a:rPr lang="ru-RU" sz="2000" dirty="0">
                <a:latin typeface="Times New Roman" pitchFamily="18" charset="0"/>
                <a:cs typeface="Times New Roman" pitchFamily="18" charset="0"/>
              </a:rPr>
            </a:b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піду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в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пивничку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на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Руську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,</a:t>
            </a:r>
            <a:br>
              <a:rPr lang="ru-RU" sz="2000" dirty="0">
                <a:latin typeface="Times New Roman" pitchFamily="18" charset="0"/>
                <a:cs typeface="Times New Roman" pitchFamily="18" charset="0"/>
              </a:rPr>
            </a:b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забуду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святі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мороки!</a:t>
            </a:r>
            <a:br>
              <a:rPr lang="ru-RU" sz="2000" dirty="0">
                <a:latin typeface="Times New Roman" pitchFamily="18" charset="0"/>
                <a:cs typeface="Times New Roman" pitchFamily="18" charset="0"/>
              </a:rPr>
            </a:b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Забуду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святі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мороки…"</a:t>
            </a:r>
          </a:p>
        </p:txBody>
      </p:sp>
    </p:spTree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 descr="1616607987_9-p-fon-dlya-prezentatsii-zvezdi-9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Прямоугольник 1"/>
          <p:cNvSpPr/>
          <p:nvPr/>
        </p:nvSpPr>
        <p:spPr>
          <a:xfrm>
            <a:off x="428596" y="357166"/>
            <a:ext cx="8215370" cy="618630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200" b="1" dirty="0" err="1">
                <a:ln>
                  <a:solidFill>
                    <a:srgbClr val="FFC000"/>
                  </a:solidFill>
                </a:ln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</a:rPr>
              <a:t>Юрій</a:t>
            </a:r>
            <a:r>
              <a:rPr lang="ru-RU" sz="2200" b="1" dirty="0">
                <a:ln>
                  <a:solidFill>
                    <a:srgbClr val="FFC000"/>
                  </a:solidFill>
                </a:ln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b="1" dirty="0" err="1">
                <a:ln>
                  <a:solidFill>
                    <a:srgbClr val="FFC000"/>
                  </a:solidFill>
                </a:ln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</a:rPr>
              <a:t>Андрухович</a:t>
            </a:r>
            <a:r>
              <a:rPr lang="ru-RU" sz="2200" b="1" dirty="0">
                <a:ln>
                  <a:solidFill>
                    <a:srgbClr val="FFC000"/>
                  </a:solidFill>
                </a:ln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</a:rPr>
              <a:t> “Астролог” </a:t>
            </a:r>
          </a:p>
          <a:p>
            <a:pPr algn="ctr"/>
            <a:r>
              <a:rPr lang="ru-RU" sz="2200" b="1" dirty="0" err="1">
                <a:ln>
                  <a:solidFill>
                    <a:srgbClr val="FFC000"/>
                  </a:solidFill>
                </a:ln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</a:rPr>
              <a:t>аналіз</a:t>
            </a:r>
            <a:r>
              <a:rPr lang="ru-RU" sz="2200" b="1" dirty="0">
                <a:ln>
                  <a:solidFill>
                    <a:srgbClr val="FFC000"/>
                  </a:solidFill>
                </a:ln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b="1" dirty="0" err="1">
                <a:ln>
                  <a:solidFill>
                    <a:srgbClr val="FFC000"/>
                  </a:solidFill>
                </a:ln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</a:rPr>
              <a:t>вірша</a:t>
            </a:r>
            <a:r>
              <a:rPr lang="ru-RU" sz="2200" b="1" dirty="0">
                <a:ln>
                  <a:solidFill>
                    <a:srgbClr val="FFC000"/>
                  </a:solidFill>
                </a:ln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</a:rPr>
              <a:t> (паспорт)</a:t>
            </a:r>
          </a:p>
          <a:p>
            <a:pPr algn="ctr"/>
            <a:endParaRPr lang="ru-RU" sz="2200" b="1" dirty="0">
              <a:ln>
                <a:solidFill>
                  <a:srgbClr val="FFC000"/>
                </a:solidFill>
              </a:ln>
              <a:solidFill>
                <a:schemeClr val="bg2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sz="2200" b="1" dirty="0">
                <a:ln>
                  <a:solidFill>
                    <a:srgbClr val="FFC000"/>
                  </a:solidFill>
                </a:ln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</a:rPr>
              <a:t>Автор – </a:t>
            </a:r>
            <a:r>
              <a:rPr lang="ru-RU" sz="2200" b="1" dirty="0" err="1">
                <a:ln>
                  <a:solidFill>
                    <a:srgbClr val="FFC000"/>
                  </a:solidFill>
                </a:ln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</a:rPr>
              <a:t>Юрій</a:t>
            </a:r>
            <a:r>
              <a:rPr lang="ru-RU" sz="2200" b="1" dirty="0">
                <a:ln>
                  <a:solidFill>
                    <a:srgbClr val="FFC000"/>
                  </a:solidFill>
                </a:ln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b="1" dirty="0" err="1">
                <a:ln>
                  <a:solidFill>
                    <a:srgbClr val="FFC000"/>
                  </a:solidFill>
                </a:ln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</a:rPr>
              <a:t>Андрухович</a:t>
            </a:r>
            <a:r>
              <a:rPr lang="ru-RU" sz="2200" b="1" dirty="0">
                <a:ln>
                  <a:solidFill>
                    <a:srgbClr val="FFC000"/>
                  </a:solidFill>
                </a:ln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endParaRPr lang="ru-RU" sz="2200" b="1" dirty="0">
              <a:ln>
                <a:solidFill>
                  <a:srgbClr val="FFC000"/>
                </a:solidFill>
              </a:ln>
              <a:solidFill>
                <a:schemeClr val="bg2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sz="2200" b="1" dirty="0" err="1">
                <a:ln>
                  <a:solidFill>
                    <a:srgbClr val="FFC000"/>
                  </a:solidFill>
                </a:ln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</a:rPr>
              <a:t>Збірка</a:t>
            </a:r>
            <a:r>
              <a:rPr lang="ru-RU" sz="2200" b="1" dirty="0">
                <a:ln>
                  <a:solidFill>
                    <a:srgbClr val="FFC000"/>
                  </a:solidFill>
                </a:ln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</a:rPr>
              <a:t> – «</a:t>
            </a:r>
            <a:r>
              <a:rPr lang="ru-RU" sz="2200" b="1" dirty="0" err="1">
                <a:ln>
                  <a:solidFill>
                    <a:srgbClr val="FFC000"/>
                  </a:solidFill>
                </a:ln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</a:rPr>
              <a:t>Екзотичні</a:t>
            </a:r>
            <a:r>
              <a:rPr lang="ru-RU" sz="2200" b="1" dirty="0">
                <a:ln>
                  <a:solidFill>
                    <a:srgbClr val="FFC000"/>
                  </a:solidFill>
                </a:ln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</a:rPr>
              <a:t> птахи </a:t>
            </a:r>
            <a:r>
              <a:rPr lang="ru-RU" sz="2200" b="1" dirty="0" err="1">
                <a:ln>
                  <a:solidFill>
                    <a:srgbClr val="FFC000"/>
                  </a:solidFill>
                </a:ln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</a:rPr>
              <a:t>і</a:t>
            </a:r>
            <a:r>
              <a:rPr lang="ru-RU" sz="2200" b="1" dirty="0">
                <a:ln>
                  <a:solidFill>
                    <a:srgbClr val="FFC000"/>
                  </a:solidFill>
                </a:ln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b="1" dirty="0" err="1">
                <a:ln>
                  <a:solidFill>
                    <a:srgbClr val="FFC000"/>
                  </a:solidFill>
                </a:ln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</a:rPr>
              <a:t>рослини</a:t>
            </a:r>
            <a:r>
              <a:rPr lang="ru-RU" sz="2200" b="1" dirty="0">
                <a:ln>
                  <a:solidFill>
                    <a:srgbClr val="FFC000"/>
                  </a:solidFill>
                </a:ln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</a:rPr>
              <a:t>» (1991). </a:t>
            </a:r>
          </a:p>
          <a:p>
            <a:endParaRPr lang="ru-RU" sz="2200" b="1" dirty="0">
              <a:ln>
                <a:solidFill>
                  <a:srgbClr val="FFC000"/>
                </a:solidFill>
              </a:ln>
              <a:solidFill>
                <a:schemeClr val="bg2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sz="2200" b="1" dirty="0">
                <a:ln>
                  <a:solidFill>
                    <a:srgbClr val="FFC000"/>
                  </a:solidFill>
                </a:ln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</a:rPr>
              <a:t>Жанр – </a:t>
            </a:r>
            <a:r>
              <a:rPr lang="ru-RU" sz="2200" b="1" dirty="0" err="1">
                <a:ln>
                  <a:solidFill>
                    <a:srgbClr val="FFC000"/>
                  </a:solidFill>
                </a:ln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</a:rPr>
              <a:t>Вірш</a:t>
            </a:r>
            <a:r>
              <a:rPr lang="ru-RU" sz="2200" b="1" dirty="0">
                <a:ln>
                  <a:solidFill>
                    <a:srgbClr val="FFC000"/>
                  </a:solidFill>
                </a:ln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b="1" dirty="0" err="1">
                <a:ln>
                  <a:solidFill>
                    <a:srgbClr val="FFC000"/>
                  </a:solidFill>
                </a:ln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</a:rPr>
              <a:t>має</a:t>
            </a:r>
            <a:r>
              <a:rPr lang="ru-RU" sz="2200" b="1" dirty="0">
                <a:ln>
                  <a:solidFill>
                    <a:srgbClr val="FFC000"/>
                  </a:solidFill>
                </a:ln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b="1" dirty="0" err="1">
                <a:ln>
                  <a:solidFill>
                    <a:srgbClr val="FFC000"/>
                  </a:solidFill>
                </a:ln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</a:rPr>
              <a:t>риси</a:t>
            </a:r>
            <a:r>
              <a:rPr lang="ru-RU" sz="2200" b="1" dirty="0">
                <a:ln>
                  <a:solidFill>
                    <a:srgbClr val="FFC000"/>
                  </a:solidFill>
                </a:ln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b="1" dirty="0" err="1">
                <a:ln>
                  <a:solidFill>
                    <a:srgbClr val="FFC000"/>
                  </a:solidFill>
                </a:ln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</a:rPr>
              <a:t>балади</a:t>
            </a:r>
            <a:r>
              <a:rPr lang="ru-RU" sz="2200" b="1" dirty="0">
                <a:ln>
                  <a:solidFill>
                    <a:srgbClr val="FFC000"/>
                  </a:solidFill>
                </a:ln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endParaRPr lang="ru-RU" sz="2200" b="1" dirty="0">
              <a:ln>
                <a:solidFill>
                  <a:srgbClr val="FFC000"/>
                </a:solidFill>
              </a:ln>
              <a:solidFill>
                <a:schemeClr val="bg2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sz="2200" b="1" dirty="0">
                <a:ln>
                  <a:solidFill>
                    <a:srgbClr val="FFC000"/>
                  </a:solidFill>
                </a:ln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</a:rPr>
              <a:t>Тема – неординарна </a:t>
            </a:r>
            <a:r>
              <a:rPr lang="ru-RU" sz="2200" b="1" dirty="0" err="1">
                <a:ln>
                  <a:solidFill>
                    <a:srgbClr val="FFC000"/>
                  </a:solidFill>
                </a:ln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</a:rPr>
              <a:t>особистість</a:t>
            </a:r>
            <a:r>
              <a:rPr lang="ru-RU" sz="2200" b="1" dirty="0">
                <a:ln>
                  <a:solidFill>
                    <a:srgbClr val="FFC000"/>
                  </a:solidFill>
                </a:ln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</a:rPr>
              <a:t> у </a:t>
            </a:r>
            <a:r>
              <a:rPr lang="ru-RU" sz="2200" b="1" dirty="0" err="1">
                <a:ln>
                  <a:solidFill>
                    <a:srgbClr val="FFC000"/>
                  </a:solidFill>
                </a:ln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</a:rPr>
              <a:t>навколишньому</a:t>
            </a:r>
            <a:r>
              <a:rPr lang="ru-RU" sz="2200" b="1" dirty="0">
                <a:ln>
                  <a:solidFill>
                    <a:srgbClr val="FFC000"/>
                  </a:solidFill>
                </a:ln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b="1" dirty="0" err="1">
                <a:ln>
                  <a:solidFill>
                    <a:srgbClr val="FFC000"/>
                  </a:solidFill>
                </a:ln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</a:rPr>
              <a:t>світі</a:t>
            </a:r>
            <a:r>
              <a:rPr lang="ru-RU" sz="2200" b="1" dirty="0">
                <a:ln>
                  <a:solidFill>
                    <a:srgbClr val="FFC000"/>
                  </a:solidFill>
                </a:ln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</a:rPr>
              <a:t>. </a:t>
            </a:r>
          </a:p>
          <a:p>
            <a:r>
              <a:rPr lang="ru-RU" sz="2200" b="1" dirty="0">
                <a:ln>
                  <a:solidFill>
                    <a:srgbClr val="FFC000"/>
                  </a:solidFill>
                </a:ln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</a:rPr>
              <a:t>Для героя </a:t>
            </a:r>
            <a:r>
              <a:rPr lang="ru-RU" sz="2200" b="1" dirty="0" err="1">
                <a:ln>
                  <a:solidFill>
                    <a:srgbClr val="FFC000"/>
                  </a:solidFill>
                </a:ln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</a:rPr>
              <a:t>цієї</a:t>
            </a:r>
            <a:r>
              <a:rPr lang="ru-RU" sz="2200" b="1" dirty="0">
                <a:ln>
                  <a:solidFill>
                    <a:srgbClr val="FFC000"/>
                  </a:solidFill>
                </a:ln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b="1" dirty="0" err="1">
                <a:ln>
                  <a:solidFill>
                    <a:srgbClr val="FFC000"/>
                  </a:solidFill>
                </a:ln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</a:rPr>
              <a:t>поезії</a:t>
            </a:r>
            <a:r>
              <a:rPr lang="ru-RU" sz="2200" b="1" dirty="0">
                <a:ln>
                  <a:solidFill>
                    <a:srgbClr val="FFC000"/>
                  </a:solidFill>
                </a:ln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</a:rPr>
              <a:t> бути астрологом  – не просто </a:t>
            </a:r>
            <a:r>
              <a:rPr lang="ru-RU" sz="2200" b="1" dirty="0" err="1">
                <a:ln>
                  <a:solidFill>
                    <a:srgbClr val="FFC000"/>
                  </a:solidFill>
                </a:ln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</a:rPr>
              <a:t>якась</a:t>
            </a:r>
            <a:r>
              <a:rPr lang="ru-RU" sz="2200" b="1" dirty="0">
                <a:ln>
                  <a:solidFill>
                    <a:srgbClr val="FFC000"/>
                  </a:solidFill>
                </a:ln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</a:rPr>
              <a:t> робота </a:t>
            </a:r>
            <a:r>
              <a:rPr lang="ru-RU" sz="2200" b="1" dirty="0" err="1">
                <a:ln>
                  <a:solidFill>
                    <a:srgbClr val="FFC000"/>
                  </a:solidFill>
                </a:ln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</a:rPr>
              <a:t>чи</a:t>
            </a:r>
            <a:r>
              <a:rPr lang="ru-RU" sz="2200" b="1" dirty="0">
                <a:ln>
                  <a:solidFill>
                    <a:srgbClr val="FFC000"/>
                  </a:solidFill>
                </a:ln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b="1" dirty="0" err="1">
                <a:ln>
                  <a:solidFill>
                    <a:srgbClr val="FFC000"/>
                  </a:solidFill>
                </a:ln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</a:rPr>
              <a:t>заняття</a:t>
            </a:r>
            <a:r>
              <a:rPr lang="ru-RU" sz="2200" b="1" dirty="0">
                <a:ln>
                  <a:solidFill>
                    <a:srgbClr val="FFC000"/>
                  </a:solidFill>
                </a:ln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</a:rPr>
              <a:t>, а </a:t>
            </a:r>
            <a:r>
              <a:rPr lang="ru-RU" sz="2200" b="1" dirty="0" err="1">
                <a:ln>
                  <a:solidFill>
                    <a:srgbClr val="FFC000"/>
                  </a:solidFill>
                </a:ln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</a:rPr>
              <a:t>спосіб</a:t>
            </a:r>
            <a:r>
              <a:rPr lang="ru-RU" sz="2200" b="1" dirty="0">
                <a:ln>
                  <a:solidFill>
                    <a:srgbClr val="FFC000"/>
                  </a:solidFill>
                </a:ln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b="1" dirty="0" err="1">
                <a:ln>
                  <a:solidFill>
                    <a:srgbClr val="FFC000"/>
                  </a:solidFill>
                </a:ln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</a:rPr>
              <a:t>життя</a:t>
            </a:r>
            <a:r>
              <a:rPr lang="ru-RU" sz="2200" b="1" dirty="0">
                <a:ln>
                  <a:solidFill>
                    <a:srgbClr val="FFC000"/>
                  </a:solidFill>
                </a:ln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</a:rPr>
              <a:t>:«У </a:t>
            </a:r>
            <a:r>
              <a:rPr lang="ru-RU" sz="2200" b="1" dirty="0" err="1">
                <a:ln>
                  <a:solidFill>
                    <a:srgbClr val="FFC000"/>
                  </a:solidFill>
                </a:ln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</a:rPr>
              <a:t>нього</a:t>
            </a:r>
            <a:r>
              <a:rPr lang="ru-RU" sz="2200" b="1" dirty="0">
                <a:ln>
                  <a:solidFill>
                    <a:srgbClr val="FFC000"/>
                  </a:solidFill>
                </a:ln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</a:rPr>
              <a:t> палка </a:t>
            </a:r>
            <a:r>
              <a:rPr lang="ru-RU" sz="2200" b="1" dirty="0" err="1">
                <a:ln>
                  <a:solidFill>
                    <a:srgbClr val="FFC000"/>
                  </a:solidFill>
                </a:ln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</a:rPr>
              <a:t>потреба,У</a:t>
            </a:r>
            <a:r>
              <a:rPr lang="ru-RU" sz="2200" b="1" dirty="0">
                <a:ln>
                  <a:solidFill>
                    <a:srgbClr val="FFC000"/>
                  </a:solidFill>
                </a:ln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b="1" dirty="0" err="1">
                <a:ln>
                  <a:solidFill>
                    <a:srgbClr val="FFC000"/>
                  </a:solidFill>
                </a:ln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</a:rPr>
              <a:t>нього</a:t>
            </a:r>
            <a:r>
              <a:rPr lang="ru-RU" sz="2200" b="1" dirty="0">
                <a:ln>
                  <a:solidFill>
                    <a:srgbClr val="FFC000"/>
                  </a:solidFill>
                </a:ln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b="1" dirty="0" err="1">
                <a:ln>
                  <a:solidFill>
                    <a:srgbClr val="FFC000"/>
                  </a:solidFill>
                </a:ln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</a:rPr>
              <a:t>жадання</a:t>
            </a:r>
            <a:r>
              <a:rPr lang="ru-RU" sz="2200" b="1" dirty="0">
                <a:ln>
                  <a:solidFill>
                    <a:srgbClr val="FFC000"/>
                  </a:solidFill>
                </a:ln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b="1" dirty="0" err="1">
                <a:ln>
                  <a:solidFill>
                    <a:srgbClr val="FFC000"/>
                  </a:solidFill>
                </a:ln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</a:rPr>
              <a:t>слізне:окраєць</a:t>
            </a:r>
            <a:r>
              <a:rPr lang="ru-RU" sz="2200" b="1" dirty="0">
                <a:ln>
                  <a:solidFill>
                    <a:srgbClr val="FFC000"/>
                  </a:solidFill>
                </a:ln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b="1" dirty="0" err="1">
                <a:ln>
                  <a:solidFill>
                    <a:srgbClr val="FFC000"/>
                  </a:solidFill>
                </a:ln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</a:rPr>
              <a:t>нічного</a:t>
            </a:r>
            <a:r>
              <a:rPr lang="ru-RU" sz="2200" b="1" dirty="0">
                <a:ln>
                  <a:solidFill>
                    <a:srgbClr val="FFC000"/>
                  </a:solidFill>
                </a:ln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b="1" dirty="0" err="1">
                <a:ln>
                  <a:solidFill>
                    <a:srgbClr val="FFC000"/>
                  </a:solidFill>
                </a:ln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</a:rPr>
              <a:t>небапіймати</a:t>
            </a:r>
            <a:r>
              <a:rPr lang="ru-RU" sz="2200" b="1" dirty="0">
                <a:ln>
                  <a:solidFill>
                    <a:srgbClr val="FFC000"/>
                  </a:solidFill>
                </a:ln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</a:rPr>
              <a:t> у фокус </a:t>
            </a:r>
            <a:r>
              <a:rPr lang="ru-RU" sz="2200" b="1" dirty="0" err="1">
                <a:ln>
                  <a:solidFill>
                    <a:srgbClr val="FFC000"/>
                  </a:solidFill>
                </a:ln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</a:rPr>
              <a:t>лінзи</a:t>
            </a:r>
            <a:r>
              <a:rPr lang="ru-RU" sz="2200" b="1" dirty="0">
                <a:ln>
                  <a:solidFill>
                    <a:srgbClr val="FFC000"/>
                  </a:solidFill>
                </a:ln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</a:rPr>
              <a:t>…». </a:t>
            </a:r>
          </a:p>
          <a:p>
            <a:endParaRPr lang="ru-RU" sz="2200" b="1" dirty="0">
              <a:ln>
                <a:solidFill>
                  <a:srgbClr val="FFC000"/>
                </a:solidFill>
              </a:ln>
              <a:solidFill>
                <a:schemeClr val="bg2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sz="2200" b="1" dirty="0">
                <a:ln>
                  <a:solidFill>
                    <a:srgbClr val="FFC000"/>
                  </a:solidFill>
                </a:ln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</a:rPr>
              <a:t>Мотив </a:t>
            </a:r>
            <a:r>
              <a:rPr lang="ru-RU" sz="2200" b="1" dirty="0" err="1">
                <a:ln>
                  <a:solidFill>
                    <a:srgbClr val="FFC000"/>
                  </a:solidFill>
                </a:ln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</a:rPr>
              <a:t>твору</a:t>
            </a:r>
            <a:r>
              <a:rPr lang="ru-RU" sz="2200" b="1" dirty="0">
                <a:ln>
                  <a:solidFill>
                    <a:srgbClr val="FFC000"/>
                  </a:solidFill>
                </a:ln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</a:rPr>
              <a:t> — </a:t>
            </a:r>
            <a:r>
              <a:rPr lang="ru-RU" sz="2200" b="1" dirty="0" err="1">
                <a:ln>
                  <a:solidFill>
                    <a:srgbClr val="FFC000"/>
                  </a:solidFill>
                </a:ln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</a:rPr>
              <a:t>пошук</a:t>
            </a:r>
            <a:r>
              <a:rPr lang="ru-RU" sz="2200" b="1" dirty="0">
                <a:ln>
                  <a:solidFill>
                    <a:srgbClr val="FFC000"/>
                  </a:solidFill>
                </a:ln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b="1" dirty="0" err="1">
                <a:ln>
                  <a:solidFill>
                    <a:srgbClr val="FFC000"/>
                  </a:solidFill>
                </a:ln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</a:rPr>
              <a:t>людиною</a:t>
            </a:r>
            <a:r>
              <a:rPr lang="ru-RU" sz="2200" b="1" dirty="0">
                <a:ln>
                  <a:solidFill>
                    <a:srgbClr val="FFC000"/>
                  </a:solidFill>
                </a:ln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b="1" dirty="0" err="1">
                <a:ln>
                  <a:solidFill>
                    <a:srgbClr val="FFC000"/>
                  </a:solidFill>
                </a:ln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</a:rPr>
              <a:t>свого</a:t>
            </a:r>
            <a:r>
              <a:rPr lang="ru-RU" sz="2200" b="1" dirty="0">
                <a:ln>
                  <a:solidFill>
                    <a:srgbClr val="FFC000"/>
                  </a:solidFill>
                </a:ln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b="1" dirty="0" err="1">
                <a:ln>
                  <a:solidFill>
                    <a:srgbClr val="FFC000"/>
                  </a:solidFill>
                </a:ln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</a:rPr>
              <a:t>призначення</a:t>
            </a:r>
            <a:r>
              <a:rPr lang="ru-RU" sz="2200" b="1" dirty="0">
                <a:ln>
                  <a:solidFill>
                    <a:srgbClr val="FFC000"/>
                  </a:solidFill>
                </a:ln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200" b="1" dirty="0" err="1">
                <a:ln>
                  <a:solidFill>
                    <a:srgbClr val="FFC000"/>
                  </a:solidFill>
                </a:ln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</a:rPr>
              <a:t>прагнення</a:t>
            </a:r>
            <a:r>
              <a:rPr lang="ru-RU" sz="2200" b="1" dirty="0">
                <a:ln>
                  <a:solidFill>
                    <a:srgbClr val="FFC000"/>
                  </a:solidFill>
                </a:ln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b="1" dirty="0" err="1">
                <a:ln>
                  <a:solidFill>
                    <a:srgbClr val="FFC000"/>
                  </a:solidFill>
                </a:ln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</a:rPr>
              <a:t>самореалізації</a:t>
            </a:r>
            <a:r>
              <a:rPr lang="ru-RU" sz="2200" b="1" dirty="0">
                <a:ln>
                  <a:solidFill>
                    <a:srgbClr val="FFC000"/>
                  </a:solidFill>
                </a:ln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endParaRPr lang="ru-RU" sz="2200" b="1" dirty="0">
              <a:ln>
                <a:solidFill>
                  <a:srgbClr val="FFC000"/>
                </a:solidFill>
              </a:ln>
              <a:solidFill>
                <a:schemeClr val="bg2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sz="2200" b="1" dirty="0" err="1">
                <a:ln>
                  <a:solidFill>
                    <a:srgbClr val="FFC000"/>
                  </a:solidFill>
                </a:ln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</a:rPr>
              <a:t>Віршовий</a:t>
            </a:r>
            <a:r>
              <a:rPr lang="ru-RU" sz="2200" b="1" dirty="0">
                <a:ln>
                  <a:solidFill>
                    <a:srgbClr val="FFC000"/>
                  </a:solidFill>
                </a:ln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b="1" dirty="0" err="1">
                <a:ln>
                  <a:solidFill>
                    <a:srgbClr val="FFC000"/>
                  </a:solidFill>
                </a:ln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</a:rPr>
              <a:t>розмір</a:t>
            </a:r>
            <a:r>
              <a:rPr lang="ru-RU" sz="2200" b="1" dirty="0">
                <a:ln>
                  <a:solidFill>
                    <a:srgbClr val="FFC000"/>
                  </a:solidFill>
                </a:ln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</a:rPr>
              <a:t> – дактиль.</a:t>
            </a:r>
          </a:p>
        </p:txBody>
      </p:sp>
    </p:spTree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 descr="1616607987_9-p-fon-dlya-prezentatsii-zvezdi-9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Прямоугольник 1"/>
          <p:cNvSpPr/>
          <p:nvPr/>
        </p:nvSpPr>
        <p:spPr>
          <a:xfrm>
            <a:off x="285720" y="58847"/>
            <a:ext cx="8501122" cy="60016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dirty="0">
                <a:ln>
                  <a:solidFill>
                    <a:srgbClr val="FFC000"/>
                  </a:solidFill>
                </a:ln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</a:rPr>
              <a:t>У </a:t>
            </a:r>
            <a:r>
              <a:rPr lang="ru-RU" sz="2400" dirty="0" err="1">
                <a:ln>
                  <a:solidFill>
                    <a:srgbClr val="FFC000"/>
                  </a:solidFill>
                </a:ln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</a:rPr>
              <a:t>вірші</a:t>
            </a:r>
            <a:r>
              <a:rPr lang="ru-RU" sz="2400" dirty="0">
                <a:ln>
                  <a:solidFill>
                    <a:srgbClr val="FFC000"/>
                  </a:solidFill>
                </a:ln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ln>
                  <a:solidFill>
                    <a:srgbClr val="FFC000"/>
                  </a:solidFill>
                </a:ln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</a:rPr>
              <a:t>Андрухович</a:t>
            </a:r>
            <a:r>
              <a:rPr lang="ru-RU" sz="2400" dirty="0">
                <a:ln>
                  <a:solidFill>
                    <a:srgbClr val="FFC000"/>
                  </a:solidFill>
                </a:ln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ln>
                  <a:solidFill>
                    <a:srgbClr val="FFC000"/>
                  </a:solidFill>
                </a:ln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</a:rPr>
              <a:t>іронічно</a:t>
            </a:r>
            <a:r>
              <a:rPr lang="ru-RU" sz="2400" dirty="0">
                <a:ln>
                  <a:solidFill>
                    <a:srgbClr val="FFC000"/>
                  </a:solidFill>
                </a:ln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ln>
                  <a:solidFill>
                    <a:srgbClr val="FFC000"/>
                  </a:solidFill>
                </a:ln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</a:rPr>
              <a:t>розповідає</a:t>
            </a:r>
            <a:r>
              <a:rPr lang="ru-RU" sz="2400" dirty="0">
                <a:ln>
                  <a:solidFill>
                    <a:srgbClr val="FFC000"/>
                  </a:solidFill>
                </a:ln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</a:rPr>
              <a:t> про </a:t>
            </a:r>
            <a:r>
              <a:rPr lang="ru-RU" sz="2400" dirty="0" err="1">
                <a:ln>
                  <a:solidFill>
                    <a:srgbClr val="FFC000"/>
                  </a:solidFill>
                </a:ln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</a:rPr>
              <a:t>безіменного</a:t>
            </a:r>
            <a:r>
              <a:rPr lang="ru-RU" sz="2400" dirty="0">
                <a:ln>
                  <a:solidFill>
                    <a:srgbClr val="FFC000"/>
                  </a:solidFill>
                </a:ln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ln>
                  <a:solidFill>
                    <a:srgbClr val="FFC000"/>
                  </a:solidFill>
                </a:ln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</a:rPr>
              <a:t>середньовічного</a:t>
            </a:r>
            <a:r>
              <a:rPr lang="ru-RU" sz="2400" dirty="0">
                <a:ln>
                  <a:solidFill>
                    <a:srgbClr val="FFC000"/>
                  </a:solidFill>
                </a:ln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</a:rPr>
              <a:t> астролога, </a:t>
            </a:r>
            <a:r>
              <a:rPr lang="ru-RU" sz="2400" dirty="0" err="1">
                <a:ln>
                  <a:solidFill>
                    <a:srgbClr val="FFC000"/>
                  </a:solidFill>
                </a:ln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</a:rPr>
              <a:t>який</a:t>
            </a:r>
            <a:r>
              <a:rPr lang="ru-RU" sz="2400" dirty="0">
                <a:ln>
                  <a:solidFill>
                    <a:srgbClr val="FFC000"/>
                  </a:solidFill>
                </a:ln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ln>
                  <a:solidFill>
                    <a:srgbClr val="FFC000"/>
                  </a:solidFill>
                </a:ln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</a:rPr>
              <a:t>живе</a:t>
            </a:r>
            <a:r>
              <a:rPr lang="ru-RU" sz="2400" dirty="0">
                <a:ln>
                  <a:solidFill>
                    <a:srgbClr val="FFC000"/>
                  </a:solidFill>
                </a:ln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</a:rPr>
              <a:t> у </a:t>
            </a:r>
            <a:r>
              <a:rPr lang="ru-RU" sz="2400" dirty="0" err="1">
                <a:ln>
                  <a:solidFill>
                    <a:srgbClr val="FFC000"/>
                  </a:solidFill>
                </a:ln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</a:rPr>
              <a:t>Львові</a:t>
            </a:r>
            <a:r>
              <a:rPr lang="ru-RU" sz="2400" dirty="0">
                <a:ln>
                  <a:solidFill>
                    <a:srgbClr val="FFC000"/>
                  </a:solidFill>
                </a:ln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</a:rPr>
              <a:t>. До </a:t>
            </a:r>
            <a:r>
              <a:rPr lang="ru-RU" sz="2400" dirty="0" err="1">
                <a:ln>
                  <a:solidFill>
                    <a:srgbClr val="FFC000"/>
                  </a:solidFill>
                </a:ln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</a:rPr>
              <a:t>астрології</a:t>
            </a:r>
            <a:r>
              <a:rPr lang="ru-RU" sz="2400" dirty="0">
                <a:ln>
                  <a:solidFill>
                    <a:srgbClr val="FFC000"/>
                  </a:solidFill>
                </a:ln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</a:rPr>
              <a:t> як </a:t>
            </a:r>
            <a:r>
              <a:rPr lang="ru-RU" sz="2400" dirty="0" err="1">
                <a:ln>
                  <a:solidFill>
                    <a:srgbClr val="FFC000"/>
                  </a:solidFill>
                </a:ln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</a:rPr>
              <a:t>своєрідного</a:t>
            </a:r>
            <a:r>
              <a:rPr lang="ru-RU" sz="2400" dirty="0">
                <a:ln>
                  <a:solidFill>
                    <a:srgbClr val="FFC000"/>
                  </a:solidFill>
                </a:ln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ln>
                  <a:solidFill>
                    <a:srgbClr val="FFC000"/>
                  </a:solidFill>
                </a:ln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</a:rPr>
              <a:t>передбачення</a:t>
            </a:r>
            <a:r>
              <a:rPr lang="ru-RU" sz="2400" dirty="0">
                <a:ln>
                  <a:solidFill>
                    <a:srgbClr val="FFC000"/>
                  </a:solidFill>
                </a:ln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ln>
                  <a:solidFill>
                    <a:srgbClr val="FFC000"/>
                  </a:solidFill>
                </a:ln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</a:rPr>
              <a:t>майбутнього</a:t>
            </a:r>
            <a:r>
              <a:rPr lang="ru-RU" sz="2400" dirty="0">
                <a:ln>
                  <a:solidFill>
                    <a:srgbClr val="FFC000"/>
                  </a:solidFill>
                </a:ln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</a:rPr>
              <a:t> автор ставиться </a:t>
            </a:r>
            <a:r>
              <a:rPr lang="ru-RU" sz="2400" dirty="0" err="1">
                <a:ln>
                  <a:solidFill>
                    <a:srgbClr val="FFC000"/>
                  </a:solidFill>
                </a:ln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</a:rPr>
              <a:t>з</a:t>
            </a:r>
            <a:r>
              <a:rPr lang="ru-RU" sz="2400" dirty="0">
                <a:ln>
                  <a:solidFill>
                    <a:srgbClr val="FFC000"/>
                  </a:solidFill>
                </a:ln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</a:rPr>
              <a:t> не </a:t>
            </a:r>
            <a:r>
              <a:rPr lang="ru-RU" sz="2400" dirty="0" err="1">
                <a:ln>
                  <a:solidFill>
                    <a:srgbClr val="FFC000"/>
                  </a:solidFill>
                </a:ln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</a:rPr>
              <a:t>меншою</a:t>
            </a:r>
            <a:r>
              <a:rPr lang="ru-RU" sz="2400" dirty="0">
                <a:ln>
                  <a:solidFill>
                    <a:srgbClr val="FFC000"/>
                  </a:solidFill>
                </a:ln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ln>
                  <a:solidFill>
                    <a:srgbClr val="FFC000"/>
                  </a:solidFill>
                </a:ln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</a:rPr>
              <a:t>іронією</a:t>
            </a:r>
            <a:r>
              <a:rPr lang="ru-RU" sz="2400" dirty="0">
                <a:ln>
                  <a:solidFill>
                    <a:srgbClr val="FFC000"/>
                  </a:solidFill>
                </a:ln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400" dirty="0" err="1">
                <a:ln>
                  <a:solidFill>
                    <a:srgbClr val="FFC000"/>
                  </a:solidFill>
                </a:ln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</a:rPr>
              <a:t>ніж</a:t>
            </a:r>
            <a:r>
              <a:rPr lang="ru-RU" sz="2400" dirty="0">
                <a:ln>
                  <a:solidFill>
                    <a:srgbClr val="FFC000"/>
                  </a:solidFill>
                </a:ln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</a:rPr>
              <a:t> до </a:t>
            </a:r>
            <a:r>
              <a:rPr lang="ru-RU" sz="2400" dirty="0" err="1">
                <a:ln>
                  <a:solidFill>
                    <a:srgbClr val="FFC000"/>
                  </a:solidFill>
                </a:ln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</a:rPr>
              <a:t>її</a:t>
            </a:r>
            <a:r>
              <a:rPr lang="ru-RU" sz="2400" dirty="0">
                <a:ln>
                  <a:solidFill>
                    <a:srgbClr val="FFC000"/>
                  </a:solidFill>
                </a:ln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</a:rPr>
              <a:t> убогого служителя, </a:t>
            </a:r>
            <a:r>
              <a:rPr lang="ru-RU" sz="2400" dirty="0" err="1">
                <a:ln>
                  <a:solidFill>
                    <a:srgbClr val="FFC000"/>
                  </a:solidFill>
                </a:ln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</a:rPr>
              <a:t>який</a:t>
            </a:r>
            <a:r>
              <a:rPr lang="ru-RU" sz="2400" dirty="0">
                <a:ln>
                  <a:solidFill>
                    <a:srgbClr val="FFC000"/>
                  </a:solidFill>
                </a:ln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ln>
                  <a:solidFill>
                    <a:srgbClr val="FFC000"/>
                  </a:solidFill>
                </a:ln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</a:rPr>
              <a:t>живе</a:t>
            </a:r>
            <a:r>
              <a:rPr lang="ru-RU" sz="2400" dirty="0">
                <a:ln>
                  <a:solidFill>
                    <a:srgbClr val="FFC000"/>
                  </a:solidFill>
                </a:ln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</a:rPr>
              <a:t> на </a:t>
            </a:r>
            <a:r>
              <a:rPr lang="ru-RU" sz="2400" dirty="0" err="1">
                <a:ln>
                  <a:solidFill>
                    <a:srgbClr val="FFC000"/>
                  </a:solidFill>
                </a:ln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</a:rPr>
              <a:t>горищі</a:t>
            </a:r>
            <a:r>
              <a:rPr lang="ru-RU" sz="2400" dirty="0">
                <a:ln>
                  <a:solidFill>
                    <a:srgbClr val="FFC000"/>
                  </a:solidFill>
                </a:ln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r>
              <a:rPr lang="ru-RU" sz="2400" dirty="0" err="1">
                <a:ln>
                  <a:solidFill>
                    <a:srgbClr val="FFC000"/>
                  </a:solidFill>
                </a:ln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</a:rPr>
              <a:t>Ліричний</a:t>
            </a:r>
            <a:r>
              <a:rPr lang="ru-RU" sz="2400" dirty="0">
                <a:ln>
                  <a:solidFill>
                    <a:srgbClr val="FFC000"/>
                  </a:solidFill>
                </a:ln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</a:rPr>
              <a:t> герой </a:t>
            </a:r>
            <a:r>
              <a:rPr lang="ru-RU" sz="2400" dirty="0" err="1">
                <a:ln>
                  <a:solidFill>
                    <a:srgbClr val="FFC000"/>
                  </a:solidFill>
                </a:ln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</a:rPr>
              <a:t>зображений</a:t>
            </a:r>
            <a:r>
              <a:rPr lang="ru-RU" sz="2400" dirty="0">
                <a:ln>
                  <a:solidFill>
                    <a:srgbClr val="FFC000"/>
                  </a:solidFill>
                </a:ln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</a:rPr>
              <a:t> як </a:t>
            </a:r>
            <a:r>
              <a:rPr lang="ru-RU" sz="2400" dirty="0" err="1">
                <a:ln>
                  <a:solidFill>
                    <a:srgbClr val="FFC000"/>
                  </a:solidFill>
                </a:ln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</a:rPr>
              <a:t>людина</a:t>
            </a:r>
            <a:r>
              <a:rPr lang="ru-RU" sz="2400" dirty="0">
                <a:ln>
                  <a:solidFill>
                    <a:srgbClr val="FFC000"/>
                  </a:solidFill>
                </a:ln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ln>
                  <a:solidFill>
                    <a:srgbClr val="FFC000"/>
                  </a:solidFill>
                </a:ln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</a:rPr>
              <a:t>творча</a:t>
            </a:r>
            <a:r>
              <a:rPr lang="ru-RU" sz="2400" dirty="0">
                <a:ln>
                  <a:solidFill>
                    <a:srgbClr val="FFC000"/>
                  </a:solidFill>
                </a:ln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400" dirty="0" err="1">
                <a:ln>
                  <a:solidFill>
                    <a:srgbClr val="FFC000"/>
                  </a:solidFill>
                </a:ln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</a:rPr>
              <a:t>але</a:t>
            </a:r>
            <a:r>
              <a:rPr lang="ru-RU" sz="2400" dirty="0">
                <a:ln>
                  <a:solidFill>
                    <a:srgbClr val="FFC000"/>
                  </a:solidFill>
                </a:ln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</a:rPr>
              <a:t> для </a:t>
            </a:r>
            <a:r>
              <a:rPr lang="ru-RU" sz="2400" dirty="0" err="1">
                <a:ln>
                  <a:solidFill>
                    <a:srgbClr val="FFC000"/>
                  </a:solidFill>
                </a:ln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</a:rPr>
              <a:t>більшості</a:t>
            </a:r>
            <a:r>
              <a:rPr lang="ru-RU" sz="2400" dirty="0">
                <a:ln>
                  <a:solidFill>
                    <a:srgbClr val="FFC000"/>
                  </a:solidFill>
                </a:ln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</a:rPr>
              <a:t> людей — </a:t>
            </a:r>
            <a:r>
              <a:rPr lang="ru-RU" sz="2400" dirty="0" err="1">
                <a:ln>
                  <a:solidFill>
                    <a:srgbClr val="FFC000"/>
                  </a:solidFill>
                </a:ln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</a:rPr>
              <a:t>це</a:t>
            </a:r>
            <a:r>
              <a:rPr lang="ru-RU" sz="2400" dirty="0">
                <a:ln>
                  <a:solidFill>
                    <a:srgbClr val="FFC000"/>
                  </a:solidFill>
                </a:ln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ln>
                  <a:solidFill>
                    <a:srgbClr val="FFC000"/>
                  </a:solidFill>
                </a:ln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</a:rPr>
              <a:t>дивак</a:t>
            </a:r>
            <a:r>
              <a:rPr lang="ru-RU" sz="2400" dirty="0">
                <a:ln>
                  <a:solidFill>
                    <a:srgbClr val="FFC000"/>
                  </a:solidFill>
                </a:ln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</a:rPr>
              <a:t>. За </a:t>
            </a:r>
            <a:r>
              <a:rPr lang="ru-RU" sz="2400" dirty="0" err="1">
                <a:ln>
                  <a:solidFill>
                    <a:srgbClr val="FFC000"/>
                  </a:solidFill>
                </a:ln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</a:rPr>
              <a:t>довгі</a:t>
            </a:r>
            <a:r>
              <a:rPr lang="ru-RU" sz="2400" dirty="0">
                <a:ln>
                  <a:solidFill>
                    <a:srgbClr val="FFC000"/>
                  </a:solidFill>
                </a:ln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</a:rPr>
              <a:t> роки </a:t>
            </a:r>
            <a:r>
              <a:rPr lang="ru-RU" sz="2400" dirty="0" err="1">
                <a:ln>
                  <a:solidFill>
                    <a:srgbClr val="FFC000"/>
                  </a:solidFill>
                </a:ln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</a:rPr>
              <a:t>він</a:t>
            </a:r>
            <a:r>
              <a:rPr lang="ru-RU" sz="2400" dirty="0">
                <a:ln>
                  <a:solidFill>
                    <a:srgbClr val="FFC000"/>
                  </a:solidFill>
                </a:ln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</a:rPr>
              <a:t> не </a:t>
            </a:r>
            <a:r>
              <a:rPr lang="ru-RU" sz="2400" dirty="0" err="1">
                <a:ln>
                  <a:solidFill>
                    <a:srgbClr val="FFC000"/>
                  </a:solidFill>
                </a:ln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</a:rPr>
              <a:t>накопичив</a:t>
            </a:r>
            <a:r>
              <a:rPr lang="ru-RU" sz="2400" dirty="0">
                <a:ln>
                  <a:solidFill>
                    <a:srgbClr val="FFC000"/>
                  </a:solidFill>
                </a:ln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ln>
                  <a:solidFill>
                    <a:srgbClr val="FFC000"/>
                  </a:solidFill>
                </a:ln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</a:rPr>
              <a:t>ніяких</a:t>
            </a:r>
            <a:r>
              <a:rPr lang="ru-RU" sz="2400" dirty="0">
                <a:ln>
                  <a:solidFill>
                    <a:srgbClr val="FFC000"/>
                  </a:solidFill>
                </a:ln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ln>
                  <a:solidFill>
                    <a:srgbClr val="FFC000"/>
                  </a:solidFill>
                </a:ln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</a:rPr>
              <a:t>статків</a:t>
            </a:r>
            <a:r>
              <a:rPr lang="ru-RU" sz="2400" dirty="0">
                <a:ln>
                  <a:solidFill>
                    <a:srgbClr val="FFC000"/>
                  </a:solidFill>
                </a:ln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400" dirty="0" err="1">
                <a:ln>
                  <a:solidFill>
                    <a:srgbClr val="FFC000"/>
                  </a:solidFill>
                </a:ln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</a:rPr>
              <a:t>добровільно</a:t>
            </a:r>
            <a:r>
              <a:rPr lang="ru-RU" sz="2400" dirty="0">
                <a:ln>
                  <a:solidFill>
                    <a:srgbClr val="FFC000"/>
                  </a:solidFill>
                </a:ln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ln>
                  <a:solidFill>
                    <a:srgbClr val="FFC000"/>
                  </a:solidFill>
                </a:ln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</a:rPr>
              <a:t>відмовляється</a:t>
            </a:r>
            <a:r>
              <a:rPr lang="ru-RU" sz="2400" dirty="0">
                <a:ln>
                  <a:solidFill>
                    <a:srgbClr val="FFC000"/>
                  </a:solidFill>
                </a:ln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ln>
                  <a:solidFill>
                    <a:srgbClr val="FFC000"/>
                  </a:solidFill>
                </a:ln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</a:rPr>
              <a:t>від</a:t>
            </a:r>
            <a:r>
              <a:rPr lang="ru-RU" sz="2400" dirty="0">
                <a:ln>
                  <a:solidFill>
                    <a:srgbClr val="FFC000"/>
                  </a:solidFill>
                </a:ln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ln>
                  <a:solidFill>
                    <a:srgbClr val="FFC000"/>
                  </a:solidFill>
                </a:ln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</a:rPr>
              <a:t>простих</a:t>
            </a:r>
            <a:r>
              <a:rPr lang="ru-RU" sz="2400" dirty="0">
                <a:ln>
                  <a:solidFill>
                    <a:srgbClr val="FFC000"/>
                  </a:solidFill>
                </a:ln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ln>
                  <a:solidFill>
                    <a:srgbClr val="FFC000"/>
                  </a:solidFill>
                </a:ln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</a:rPr>
              <a:t>побутових</a:t>
            </a:r>
            <a:r>
              <a:rPr lang="ru-RU" sz="2400" dirty="0">
                <a:ln>
                  <a:solidFill>
                    <a:srgbClr val="FFC000"/>
                  </a:solidFill>
                </a:ln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ln>
                  <a:solidFill>
                    <a:srgbClr val="FFC000"/>
                  </a:solidFill>
                </a:ln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</a:rPr>
              <a:t>вигод</a:t>
            </a:r>
            <a:r>
              <a:rPr lang="ru-RU" sz="2400" dirty="0">
                <a:ln>
                  <a:solidFill>
                    <a:srgbClr val="FFC000"/>
                  </a:solidFill>
                </a:ln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400" dirty="0" err="1">
                <a:ln>
                  <a:solidFill>
                    <a:srgbClr val="FFC000"/>
                  </a:solidFill>
                </a:ln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</a:rPr>
              <a:t>живе</a:t>
            </a:r>
            <a:r>
              <a:rPr lang="ru-RU" sz="2400" dirty="0">
                <a:ln>
                  <a:solidFill>
                    <a:srgbClr val="FFC000"/>
                  </a:solidFill>
                </a:ln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</a:rPr>
              <a:t> на </a:t>
            </a:r>
            <a:r>
              <a:rPr lang="ru-RU" sz="2400" dirty="0" err="1">
                <a:ln>
                  <a:solidFill>
                    <a:srgbClr val="FFC000"/>
                  </a:solidFill>
                </a:ln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</a:rPr>
              <a:t>горищі</a:t>
            </a:r>
            <a:r>
              <a:rPr lang="ru-RU" sz="2400" dirty="0">
                <a:ln>
                  <a:solidFill>
                    <a:srgbClr val="FFC000"/>
                  </a:solidFill>
                </a:ln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400" dirty="0" err="1">
                <a:ln>
                  <a:solidFill>
                    <a:srgbClr val="FFC000"/>
                  </a:solidFill>
                </a:ln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</a:rPr>
              <a:t>хоча</a:t>
            </a:r>
            <a:r>
              <a:rPr lang="ru-RU" sz="2400" dirty="0">
                <a:ln>
                  <a:solidFill>
                    <a:srgbClr val="FFC000"/>
                  </a:solidFill>
                </a:ln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</a:rPr>
              <a:t> «там </a:t>
            </a:r>
            <a:r>
              <a:rPr lang="ru-RU" sz="2400" dirty="0" err="1">
                <a:ln>
                  <a:solidFill>
                    <a:srgbClr val="FFC000"/>
                  </a:solidFill>
                </a:ln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</a:rPr>
              <a:t>зимно</a:t>
            </a:r>
            <a:r>
              <a:rPr lang="ru-RU" sz="2400" dirty="0">
                <a:ln>
                  <a:solidFill>
                    <a:srgbClr val="FFC000"/>
                  </a:solidFill>
                </a:ln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400" dirty="0" err="1">
                <a:ln>
                  <a:solidFill>
                    <a:srgbClr val="FFC000"/>
                  </a:solidFill>
                </a:ln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</a:rPr>
              <a:t>там</a:t>
            </a:r>
            <a:r>
              <a:rPr lang="ru-RU" sz="2400" dirty="0">
                <a:ln>
                  <a:solidFill>
                    <a:srgbClr val="FFC000"/>
                  </a:solidFill>
                </a:ln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ln>
                  <a:solidFill>
                    <a:srgbClr val="FFC000"/>
                  </a:solidFill>
                </a:ln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</a:rPr>
              <a:t>вітер</a:t>
            </a:r>
            <a:r>
              <a:rPr lang="ru-RU" sz="2400" dirty="0">
                <a:ln>
                  <a:solidFill>
                    <a:srgbClr val="FFC000"/>
                  </a:solidFill>
                </a:ln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</a:rPr>
              <a:t> свище». </a:t>
            </a:r>
            <a:r>
              <a:rPr lang="ru-RU" sz="2400" dirty="0" err="1">
                <a:ln>
                  <a:solidFill>
                    <a:srgbClr val="FFC000"/>
                  </a:solidFill>
                </a:ln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</a:rPr>
              <a:t>Передбачення</a:t>
            </a:r>
            <a:r>
              <a:rPr lang="ru-RU" sz="2400" dirty="0">
                <a:ln>
                  <a:solidFill>
                    <a:srgbClr val="FFC000"/>
                  </a:solidFill>
                </a:ln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</a:rPr>
              <a:t> астролога </a:t>
            </a:r>
            <a:r>
              <a:rPr lang="ru-RU" sz="2400" dirty="0" err="1">
                <a:ln>
                  <a:solidFill>
                    <a:srgbClr val="FFC000"/>
                  </a:solidFill>
                </a:ln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</a:rPr>
              <a:t>нікому</a:t>
            </a:r>
            <a:r>
              <a:rPr lang="ru-RU" sz="2400" dirty="0">
                <a:ln>
                  <a:solidFill>
                    <a:srgbClr val="FFC000"/>
                  </a:solidFill>
                </a:ln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</a:rPr>
              <a:t> не </a:t>
            </a:r>
            <a:r>
              <a:rPr lang="ru-RU" sz="2400" dirty="0" err="1">
                <a:ln>
                  <a:solidFill>
                    <a:srgbClr val="FFC000"/>
                  </a:solidFill>
                </a:ln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</a:rPr>
              <a:t>потрібні</a:t>
            </a:r>
            <a:r>
              <a:rPr lang="ru-RU" sz="2400" dirty="0">
                <a:ln>
                  <a:solidFill>
                    <a:srgbClr val="FFC000"/>
                  </a:solidFill>
                </a:ln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400" dirty="0" err="1">
                <a:ln>
                  <a:solidFill>
                    <a:srgbClr val="FFC000"/>
                  </a:solidFill>
                </a:ln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</a:rPr>
              <a:t>бо</a:t>
            </a:r>
            <a:r>
              <a:rPr lang="ru-RU" sz="2400" dirty="0">
                <a:ln>
                  <a:solidFill>
                    <a:srgbClr val="FFC000"/>
                  </a:solidFill>
                </a:ln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</a:rPr>
              <a:t> вони не </a:t>
            </a:r>
            <a:r>
              <a:rPr lang="ru-RU" sz="2400" dirty="0" err="1">
                <a:ln>
                  <a:solidFill>
                    <a:srgbClr val="FFC000"/>
                  </a:solidFill>
                </a:ln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</a:rPr>
              <a:t>збуваються</a:t>
            </a:r>
            <a:r>
              <a:rPr lang="ru-RU" sz="2400" dirty="0">
                <a:ln>
                  <a:solidFill>
                    <a:srgbClr val="FFC000"/>
                  </a:solidFill>
                </a:ln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</a:rPr>
              <a:t>. Але герой </a:t>
            </a:r>
            <a:r>
              <a:rPr lang="ru-RU" sz="2400" dirty="0" err="1">
                <a:ln>
                  <a:solidFill>
                    <a:srgbClr val="FFC000"/>
                  </a:solidFill>
                </a:ln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</a:rPr>
              <a:t>продовжує</a:t>
            </a:r>
            <a:r>
              <a:rPr lang="ru-RU" sz="2400" dirty="0">
                <a:ln>
                  <a:solidFill>
                    <a:srgbClr val="FFC000"/>
                  </a:solidFill>
                </a:ln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ln>
                  <a:solidFill>
                    <a:srgbClr val="FFC000"/>
                  </a:solidFill>
                </a:ln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</a:rPr>
              <a:t>передбачати</a:t>
            </a:r>
            <a:r>
              <a:rPr lang="ru-RU" sz="2400" dirty="0">
                <a:ln>
                  <a:solidFill>
                    <a:srgbClr val="FFC000"/>
                  </a:solidFill>
                </a:ln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ln>
                  <a:solidFill>
                    <a:srgbClr val="FFC000"/>
                  </a:solidFill>
                </a:ln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</a:rPr>
              <a:t>майбутнє</a:t>
            </a:r>
            <a:r>
              <a:rPr lang="ru-RU" sz="2400" dirty="0">
                <a:ln>
                  <a:solidFill>
                    <a:srgbClr val="FFC000"/>
                  </a:solidFill>
                </a:ln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400" dirty="0" err="1">
                <a:ln>
                  <a:solidFill>
                    <a:srgbClr val="FFC000"/>
                  </a:solidFill>
                </a:ln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</a:rPr>
              <a:t>його</a:t>
            </a:r>
            <a:r>
              <a:rPr lang="ru-RU" sz="2400" dirty="0">
                <a:ln>
                  <a:solidFill>
                    <a:srgbClr val="FFC000"/>
                  </a:solidFill>
                </a:ln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ln>
                  <a:solidFill>
                    <a:srgbClr val="FFC000"/>
                  </a:solidFill>
                </a:ln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</a:rPr>
              <a:t>притягує</a:t>
            </a:r>
            <a:r>
              <a:rPr lang="ru-RU" sz="2400" dirty="0">
                <a:ln>
                  <a:solidFill>
                    <a:srgbClr val="FFC000"/>
                  </a:solidFill>
                </a:ln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</a:rPr>
              <a:t> до себе «</a:t>
            </a:r>
            <a:r>
              <a:rPr lang="ru-RU" sz="2400" dirty="0" err="1">
                <a:ln>
                  <a:solidFill>
                    <a:srgbClr val="FFC000"/>
                  </a:solidFill>
                </a:ln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</a:rPr>
              <a:t>окраєць</a:t>
            </a:r>
            <a:r>
              <a:rPr lang="ru-RU" sz="2400" dirty="0">
                <a:ln>
                  <a:solidFill>
                    <a:srgbClr val="FFC000"/>
                  </a:solidFill>
                </a:ln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ln>
                  <a:solidFill>
                    <a:srgbClr val="FFC000"/>
                  </a:solidFill>
                </a:ln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</a:rPr>
              <a:t>нічного</a:t>
            </a:r>
            <a:r>
              <a:rPr lang="ru-RU" sz="2400" dirty="0">
                <a:ln>
                  <a:solidFill>
                    <a:srgbClr val="FFC000"/>
                  </a:solidFill>
                </a:ln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</a:rPr>
              <a:t> неба». </a:t>
            </a:r>
            <a:r>
              <a:rPr lang="ru-RU" sz="2400" dirty="0" err="1">
                <a:ln>
                  <a:solidFill>
                    <a:srgbClr val="FFC000"/>
                  </a:solidFill>
                </a:ln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</a:rPr>
              <a:t>Проходять</a:t>
            </a:r>
            <a:r>
              <a:rPr lang="ru-RU" sz="2400" dirty="0">
                <a:ln>
                  <a:solidFill>
                    <a:srgbClr val="FFC000"/>
                  </a:solidFill>
                </a:ln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</a:rPr>
              <a:t> роки, </a:t>
            </a:r>
            <a:r>
              <a:rPr lang="ru-RU" sz="2400" dirty="0" err="1">
                <a:ln>
                  <a:solidFill>
                    <a:srgbClr val="FFC000"/>
                  </a:solidFill>
                </a:ln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</a:rPr>
              <a:t>проте</a:t>
            </a:r>
            <a:r>
              <a:rPr lang="ru-RU" sz="2400" dirty="0">
                <a:ln>
                  <a:solidFill>
                    <a:srgbClr val="FFC000"/>
                  </a:solidFill>
                </a:ln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ln>
                  <a:solidFill>
                    <a:srgbClr val="FFC000"/>
                  </a:solidFill>
                </a:ln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</a:rPr>
              <a:t>чоловік</a:t>
            </a:r>
            <a:r>
              <a:rPr lang="ru-RU" sz="2400" dirty="0">
                <a:ln>
                  <a:solidFill>
                    <a:srgbClr val="FFC000"/>
                  </a:solidFill>
                </a:ln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ln>
                  <a:solidFill>
                    <a:srgbClr val="FFC000"/>
                  </a:solidFill>
                </a:ln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</a:rPr>
              <a:t>залишається</a:t>
            </a:r>
            <a:r>
              <a:rPr lang="ru-RU" sz="2400" dirty="0">
                <a:ln>
                  <a:solidFill>
                    <a:srgbClr val="FFC000"/>
                  </a:solidFill>
                </a:ln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ln>
                  <a:solidFill>
                    <a:srgbClr val="FFC000"/>
                  </a:solidFill>
                </a:ln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</a:rPr>
              <a:t>вірним</a:t>
            </a:r>
            <a:r>
              <a:rPr lang="ru-RU" sz="2400" dirty="0">
                <a:ln>
                  <a:solidFill>
                    <a:srgbClr val="FFC000"/>
                  </a:solidFill>
                </a:ln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ln>
                  <a:solidFill>
                    <a:srgbClr val="FFC000"/>
                  </a:solidFill>
                </a:ln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</a:rPr>
              <a:t>собі</a:t>
            </a:r>
            <a:r>
              <a:rPr lang="ru-RU" sz="2400" dirty="0">
                <a:ln>
                  <a:solidFill>
                    <a:srgbClr val="FFC000"/>
                  </a:solidFill>
                </a:ln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2400" dirty="0" err="1">
                <a:ln>
                  <a:solidFill>
                    <a:srgbClr val="FFC000"/>
                  </a:solidFill>
                </a:ln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</a:rPr>
              <a:t>Він</a:t>
            </a:r>
            <a:r>
              <a:rPr lang="ru-RU" sz="2400" dirty="0">
                <a:ln>
                  <a:solidFill>
                    <a:srgbClr val="FFC000"/>
                  </a:solidFill>
                </a:ln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ln>
                  <a:solidFill>
                    <a:srgbClr val="FFC000"/>
                  </a:solidFill>
                </a:ln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</a:rPr>
              <a:t>має</a:t>
            </a:r>
            <a:r>
              <a:rPr lang="ru-RU" sz="2400" dirty="0">
                <a:ln>
                  <a:solidFill>
                    <a:srgbClr val="FFC000"/>
                  </a:solidFill>
                </a:ln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ln>
                  <a:solidFill>
                    <a:srgbClr val="FFC000"/>
                  </a:solidFill>
                </a:ln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</a:rPr>
              <a:t>поетичний</a:t>
            </a:r>
            <a:r>
              <a:rPr lang="ru-RU" sz="2400" dirty="0">
                <a:ln>
                  <a:solidFill>
                    <a:srgbClr val="FFC000"/>
                  </a:solidFill>
                </a:ln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</a:rPr>
              <a:t> дар, </a:t>
            </a:r>
            <a:r>
              <a:rPr lang="ru-RU" sz="2400" dirty="0" err="1">
                <a:ln>
                  <a:solidFill>
                    <a:srgbClr val="FFC000"/>
                  </a:solidFill>
                </a:ln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</a:rPr>
              <a:t>може</a:t>
            </a:r>
            <a:r>
              <a:rPr lang="ru-RU" sz="2400" dirty="0">
                <a:ln>
                  <a:solidFill>
                    <a:srgbClr val="FFC000"/>
                  </a:solidFill>
                </a:ln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ln>
                  <a:solidFill>
                    <a:srgbClr val="FFC000"/>
                  </a:solidFill>
                </a:ln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</a:rPr>
              <a:t>бачити</a:t>
            </a:r>
            <a:r>
              <a:rPr lang="ru-RU" sz="2400" dirty="0">
                <a:ln>
                  <a:solidFill>
                    <a:srgbClr val="FFC000"/>
                  </a:solidFill>
                </a:ln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ln>
                  <a:solidFill>
                    <a:srgbClr val="FFC000"/>
                  </a:solidFill>
                </a:ln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</a:rPr>
              <a:t>й</a:t>
            </a:r>
            <a:r>
              <a:rPr lang="ru-RU" sz="2400" dirty="0">
                <a:ln>
                  <a:solidFill>
                    <a:srgbClr val="FFC000"/>
                  </a:solidFill>
                </a:ln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ln>
                  <a:solidFill>
                    <a:srgbClr val="FFC000"/>
                  </a:solidFill>
                </a:ln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</a:rPr>
              <a:t>відчувати</a:t>
            </a:r>
            <a:r>
              <a:rPr lang="ru-RU" sz="2400" dirty="0">
                <a:ln>
                  <a:solidFill>
                    <a:srgbClr val="FFC000"/>
                  </a:solidFill>
                </a:ln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ln>
                  <a:solidFill>
                    <a:srgbClr val="FFC000"/>
                  </a:solidFill>
                </a:ln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</a:rPr>
              <a:t>навколишню</a:t>
            </a:r>
            <a:r>
              <a:rPr lang="ru-RU" sz="2400" dirty="0">
                <a:ln>
                  <a:solidFill>
                    <a:srgbClr val="FFC000"/>
                  </a:solidFill>
                </a:ln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</a:rPr>
              <a:t> красу. </a:t>
            </a:r>
            <a:r>
              <a:rPr lang="ru-RU" sz="2400" dirty="0" err="1">
                <a:ln>
                  <a:solidFill>
                    <a:srgbClr val="FFC000"/>
                  </a:solidFill>
                </a:ln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</a:rPr>
              <a:t>Звичайно</a:t>
            </a:r>
            <a:r>
              <a:rPr lang="ru-RU" sz="2400" dirty="0">
                <a:ln>
                  <a:solidFill>
                    <a:srgbClr val="FFC000"/>
                  </a:solidFill>
                </a:ln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</a:rPr>
              <a:t> ж </a:t>
            </a:r>
            <a:r>
              <a:rPr lang="ru-RU" sz="2400" dirty="0" err="1">
                <a:ln>
                  <a:solidFill>
                    <a:srgbClr val="FFC000"/>
                  </a:solidFill>
                </a:ln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</a:rPr>
              <a:t>іноді</a:t>
            </a:r>
            <a:r>
              <a:rPr lang="ru-RU" sz="2400" dirty="0">
                <a:ln>
                  <a:solidFill>
                    <a:srgbClr val="FFC000"/>
                  </a:solidFill>
                </a:ln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ln>
                  <a:solidFill>
                    <a:srgbClr val="FFC000"/>
                  </a:solidFill>
                </a:ln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</a:rPr>
              <a:t>його</a:t>
            </a:r>
            <a:r>
              <a:rPr lang="ru-RU" sz="2400" dirty="0">
                <a:ln>
                  <a:solidFill>
                    <a:srgbClr val="FFC000"/>
                  </a:solidFill>
                </a:ln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ln>
                  <a:solidFill>
                    <a:srgbClr val="FFC000"/>
                  </a:solidFill>
                </a:ln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</a:rPr>
              <a:t>охоплює</a:t>
            </a:r>
            <a:r>
              <a:rPr lang="ru-RU" sz="2400" dirty="0">
                <a:ln>
                  <a:solidFill>
                    <a:srgbClr val="FFC000"/>
                  </a:solidFill>
                </a:ln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ln>
                  <a:solidFill>
                    <a:srgbClr val="FFC000"/>
                  </a:solidFill>
                </a:ln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</a:rPr>
              <a:t>зневіра</a:t>
            </a:r>
            <a:r>
              <a:rPr lang="ru-RU" sz="2400" dirty="0">
                <a:ln>
                  <a:solidFill>
                    <a:srgbClr val="FFC000"/>
                  </a:solidFill>
                </a:ln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</a:rPr>
              <a:t>: «І взявши голову в руки, / </a:t>
            </a:r>
            <a:r>
              <a:rPr lang="ru-RU" sz="2400" dirty="0" err="1">
                <a:ln>
                  <a:solidFill>
                    <a:srgbClr val="FFC000"/>
                  </a:solidFill>
                </a:ln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</a:rPr>
              <a:t>Він</a:t>
            </a:r>
            <a:r>
              <a:rPr lang="ru-RU" sz="2400" dirty="0">
                <a:ln>
                  <a:solidFill>
                    <a:srgbClr val="FFC000"/>
                  </a:solidFill>
                </a:ln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ln>
                  <a:solidFill>
                    <a:srgbClr val="FFC000"/>
                  </a:solidFill>
                </a:ln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</a:rPr>
              <a:t>крикне</a:t>
            </a:r>
            <a:r>
              <a:rPr lang="ru-RU" sz="2400" dirty="0">
                <a:ln>
                  <a:solidFill>
                    <a:srgbClr val="FFC000"/>
                  </a:solidFill>
                </a:ln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ln>
                  <a:solidFill>
                    <a:srgbClr val="FFC000"/>
                  </a:solidFill>
                </a:ln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</a:rPr>
              <a:t>собі</a:t>
            </a:r>
            <a:r>
              <a:rPr lang="ru-RU" sz="2400" dirty="0">
                <a:ln>
                  <a:solidFill>
                    <a:srgbClr val="FFC000"/>
                  </a:solidFill>
                </a:ln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ln>
                  <a:solidFill>
                    <a:srgbClr val="FFC000"/>
                  </a:solidFill>
                </a:ln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</a:rPr>
              <a:t>з</a:t>
            </a:r>
            <a:r>
              <a:rPr lang="ru-RU" sz="2400" dirty="0">
                <a:ln>
                  <a:solidFill>
                    <a:srgbClr val="FFC000"/>
                  </a:solidFill>
                </a:ln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ln>
                  <a:solidFill>
                    <a:srgbClr val="FFC000"/>
                  </a:solidFill>
                </a:ln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</a:rPr>
              <a:t>розпуки</a:t>
            </a:r>
            <a:r>
              <a:rPr lang="ru-RU" sz="2400" dirty="0">
                <a:ln>
                  <a:solidFill>
                    <a:srgbClr val="FFC000"/>
                  </a:solidFill>
                </a:ln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</a:rPr>
              <a:t>: “</a:t>
            </a:r>
            <a:r>
              <a:rPr lang="ru-RU" sz="2400" dirty="0" err="1">
                <a:ln>
                  <a:solidFill>
                    <a:srgbClr val="FFC000"/>
                  </a:solidFill>
                </a:ln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</a:rPr>
              <a:t>Чого</a:t>
            </a:r>
            <a:r>
              <a:rPr lang="ru-RU" sz="2400" dirty="0">
                <a:ln>
                  <a:solidFill>
                    <a:srgbClr val="FFC000"/>
                  </a:solidFill>
                </a:ln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</a:rPr>
              <a:t> я </a:t>
            </a:r>
            <a:r>
              <a:rPr lang="ru-RU" sz="2400" dirty="0" err="1">
                <a:ln>
                  <a:solidFill>
                    <a:srgbClr val="FFC000"/>
                  </a:solidFill>
                </a:ln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</a:rPr>
              <a:t>марную</a:t>
            </a:r>
            <a:r>
              <a:rPr lang="ru-RU" sz="2400" dirty="0">
                <a:ln>
                  <a:solidFill>
                    <a:srgbClr val="FFC000"/>
                  </a:solidFill>
                </a:ln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</a:rPr>
              <a:t> роки?!”».</a:t>
            </a:r>
          </a:p>
        </p:txBody>
      </p:sp>
    </p:spTree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 descr="1616607987_9-p-fon-dlya-prezentatsii-zvezdi-9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Прямоугольник 1"/>
          <p:cNvSpPr/>
          <p:nvPr/>
        </p:nvSpPr>
        <p:spPr>
          <a:xfrm>
            <a:off x="2143108" y="1357298"/>
            <a:ext cx="6429404" cy="477053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dirty="0">
                <a:ln>
                  <a:solidFill>
                    <a:srgbClr val="FFC000"/>
                  </a:solidFill>
                </a:ln>
                <a:solidFill>
                  <a:schemeClr val="bg1">
                    <a:lumMod val="95000"/>
                  </a:schemeClr>
                </a:solidFill>
                <a:latin typeface="Times New Roman" pitchFamily="18" charset="0"/>
                <a:cs typeface="Times New Roman" pitchFamily="18" charset="0"/>
              </a:rPr>
              <a:t>Цей </a:t>
            </a:r>
            <a:r>
              <a:rPr lang="ru-RU" sz="2800" dirty="0" err="1">
                <a:ln>
                  <a:solidFill>
                    <a:srgbClr val="FFC000"/>
                  </a:solidFill>
                </a:ln>
                <a:solidFill>
                  <a:schemeClr val="bg1">
                    <a:lumMod val="95000"/>
                  </a:schemeClr>
                </a:solidFill>
                <a:latin typeface="Times New Roman" pitchFamily="18" charset="0"/>
                <a:cs typeface="Times New Roman" pitchFamily="18" charset="0"/>
              </a:rPr>
              <a:t>вірш</a:t>
            </a:r>
            <a:r>
              <a:rPr lang="ru-RU" sz="2800" dirty="0">
                <a:ln>
                  <a:solidFill>
                    <a:srgbClr val="FFC000"/>
                  </a:solidFill>
                </a:ln>
                <a:solidFill>
                  <a:schemeClr val="bg1">
                    <a:lumMod val="9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>
                <a:ln>
                  <a:solidFill>
                    <a:srgbClr val="FFC000"/>
                  </a:solidFill>
                </a:ln>
                <a:solidFill>
                  <a:schemeClr val="bg1">
                    <a:lumMod val="95000"/>
                  </a:schemeClr>
                </a:solidFill>
                <a:latin typeface="Times New Roman" pitchFamily="18" charset="0"/>
                <a:cs typeface="Times New Roman" pitchFamily="18" charset="0"/>
              </a:rPr>
              <a:t>має</a:t>
            </a:r>
            <a:r>
              <a:rPr lang="ru-RU" sz="2800" dirty="0">
                <a:ln>
                  <a:solidFill>
                    <a:srgbClr val="FFC000"/>
                  </a:solidFill>
                </a:ln>
                <a:solidFill>
                  <a:schemeClr val="bg1">
                    <a:lumMod val="9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>
                <a:ln>
                  <a:solidFill>
                    <a:srgbClr val="FFC000"/>
                  </a:solidFill>
                </a:ln>
                <a:solidFill>
                  <a:schemeClr val="bg1">
                    <a:lumMod val="95000"/>
                  </a:schemeClr>
                </a:solidFill>
                <a:latin typeface="Times New Roman" pitchFamily="18" charset="0"/>
                <a:cs typeface="Times New Roman" pitchFamily="18" charset="0"/>
              </a:rPr>
              <a:t>відкритий</a:t>
            </a:r>
            <a:r>
              <a:rPr lang="ru-RU" sz="2800" dirty="0">
                <a:ln>
                  <a:solidFill>
                    <a:srgbClr val="FFC000"/>
                  </a:solidFill>
                </a:ln>
                <a:solidFill>
                  <a:schemeClr val="bg1">
                    <a:lumMod val="9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>
                <a:ln>
                  <a:solidFill>
                    <a:srgbClr val="FFC000"/>
                  </a:solidFill>
                </a:ln>
                <a:solidFill>
                  <a:schemeClr val="bg1">
                    <a:lumMod val="95000"/>
                  </a:schemeClr>
                </a:solidFill>
                <a:latin typeface="Times New Roman" pitchFamily="18" charset="0"/>
                <a:cs typeface="Times New Roman" pitchFamily="18" charset="0"/>
              </a:rPr>
              <a:t>фінал</a:t>
            </a:r>
            <a:r>
              <a:rPr lang="ru-RU" sz="2800" dirty="0">
                <a:ln>
                  <a:solidFill>
                    <a:srgbClr val="FFC000"/>
                  </a:solidFill>
                </a:ln>
                <a:solidFill>
                  <a:schemeClr val="bg1">
                    <a:lumMod val="95000"/>
                  </a:schemeClr>
                </a:solidFill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ru-RU" sz="2800" dirty="0" err="1">
                <a:ln>
                  <a:solidFill>
                    <a:srgbClr val="FFC000"/>
                  </a:solidFill>
                </a:ln>
                <a:solidFill>
                  <a:schemeClr val="bg1">
                    <a:lumMod val="95000"/>
                  </a:schemeClr>
                </a:solidFill>
                <a:latin typeface="Times New Roman" pitchFamily="18" charset="0"/>
                <a:cs typeface="Times New Roman" pitchFamily="18" charset="0"/>
              </a:rPr>
              <a:t>ознака</a:t>
            </a:r>
            <a:r>
              <a:rPr lang="ru-RU" sz="2800" dirty="0">
                <a:ln>
                  <a:solidFill>
                    <a:srgbClr val="FFC000"/>
                  </a:solidFill>
                </a:ln>
                <a:solidFill>
                  <a:schemeClr val="bg1">
                    <a:lumMod val="95000"/>
                  </a:schemeClr>
                </a:solidFill>
                <a:latin typeface="Times New Roman" pitchFamily="18" charset="0"/>
                <a:cs typeface="Times New Roman" pitchFamily="18" charset="0"/>
              </a:rPr>
              <a:t> постмодерну). Але кожному </a:t>
            </a:r>
            <a:r>
              <a:rPr lang="ru-RU" sz="2800" dirty="0" err="1">
                <a:ln>
                  <a:solidFill>
                    <a:srgbClr val="FFC000"/>
                  </a:solidFill>
                </a:ln>
                <a:solidFill>
                  <a:schemeClr val="bg1">
                    <a:lumMod val="95000"/>
                  </a:schemeClr>
                </a:solidFill>
                <a:latin typeface="Times New Roman" pitchFamily="18" charset="0"/>
                <a:cs typeface="Times New Roman" pitchFamily="18" charset="0"/>
              </a:rPr>
              <a:t>зрозуміло</a:t>
            </a:r>
            <a:r>
              <a:rPr lang="ru-RU" sz="2800" dirty="0">
                <a:ln>
                  <a:solidFill>
                    <a:srgbClr val="FFC000"/>
                  </a:solidFill>
                </a:ln>
                <a:solidFill>
                  <a:schemeClr val="bg1">
                    <a:lumMod val="95000"/>
                  </a:schemeClr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800" dirty="0" err="1">
                <a:ln>
                  <a:solidFill>
                    <a:srgbClr val="FFC000"/>
                  </a:solidFill>
                </a:ln>
                <a:solidFill>
                  <a:schemeClr val="bg1">
                    <a:lumMod val="95000"/>
                  </a:schemeClr>
                </a:solidFill>
                <a:latin typeface="Times New Roman" pitchFamily="18" charset="0"/>
                <a:cs typeface="Times New Roman" pitchFamily="18" charset="0"/>
              </a:rPr>
              <a:t>що</a:t>
            </a:r>
            <a:r>
              <a:rPr lang="ru-RU" sz="2800" dirty="0">
                <a:ln>
                  <a:solidFill>
                    <a:srgbClr val="FFC000"/>
                  </a:solidFill>
                </a:ln>
                <a:solidFill>
                  <a:schemeClr val="bg1">
                    <a:lumMod val="9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>
                <a:ln>
                  <a:solidFill>
                    <a:srgbClr val="FFC000"/>
                  </a:solidFill>
                </a:ln>
                <a:solidFill>
                  <a:schemeClr val="bg1">
                    <a:lumMod val="95000"/>
                  </a:schemeClr>
                </a:solidFill>
                <a:latin typeface="Times New Roman" pitchFamily="18" charset="0"/>
                <a:cs typeface="Times New Roman" pitchFamily="18" charset="0"/>
              </a:rPr>
              <a:t>ліричний</a:t>
            </a:r>
            <a:r>
              <a:rPr lang="ru-RU" sz="2800" dirty="0">
                <a:ln>
                  <a:solidFill>
                    <a:srgbClr val="FFC000"/>
                  </a:solidFill>
                </a:ln>
                <a:solidFill>
                  <a:schemeClr val="bg1">
                    <a:lumMod val="95000"/>
                  </a:schemeClr>
                </a:solidFill>
                <a:latin typeface="Times New Roman" pitchFamily="18" charset="0"/>
                <a:cs typeface="Times New Roman" pitchFamily="18" charset="0"/>
              </a:rPr>
              <a:t> герой </a:t>
            </a:r>
            <a:r>
              <a:rPr lang="ru-RU" sz="2800" dirty="0" err="1">
                <a:ln>
                  <a:solidFill>
                    <a:srgbClr val="FFC000"/>
                  </a:solidFill>
                </a:ln>
                <a:solidFill>
                  <a:schemeClr val="bg1">
                    <a:lumMod val="95000"/>
                  </a:schemeClr>
                </a:solidFill>
                <a:latin typeface="Times New Roman" pitchFamily="18" charset="0"/>
                <a:cs typeface="Times New Roman" pitchFamily="18" charset="0"/>
              </a:rPr>
              <a:t>повернеться</a:t>
            </a:r>
            <a:r>
              <a:rPr lang="ru-RU" sz="2800" dirty="0">
                <a:ln>
                  <a:solidFill>
                    <a:srgbClr val="FFC000"/>
                  </a:solidFill>
                </a:ln>
                <a:solidFill>
                  <a:schemeClr val="bg1">
                    <a:lumMod val="95000"/>
                  </a:schemeClr>
                </a:solidFill>
                <a:latin typeface="Times New Roman" pitchFamily="18" charset="0"/>
                <a:cs typeface="Times New Roman" pitchFamily="18" charset="0"/>
              </a:rPr>
              <a:t> на горище, </a:t>
            </a:r>
            <a:r>
              <a:rPr lang="ru-RU" sz="2800" dirty="0" err="1">
                <a:ln>
                  <a:solidFill>
                    <a:srgbClr val="FFC000"/>
                  </a:solidFill>
                </a:ln>
                <a:solidFill>
                  <a:schemeClr val="bg1">
                    <a:lumMod val="95000"/>
                  </a:schemeClr>
                </a:solidFill>
                <a:latin typeface="Times New Roman" pitchFamily="18" charset="0"/>
                <a:cs typeface="Times New Roman" pitchFamily="18" charset="0"/>
              </a:rPr>
              <a:t>бо</a:t>
            </a:r>
            <a:r>
              <a:rPr lang="ru-RU" sz="2800" dirty="0">
                <a:ln>
                  <a:solidFill>
                    <a:srgbClr val="FFC000"/>
                  </a:solidFill>
                </a:ln>
                <a:solidFill>
                  <a:schemeClr val="bg1">
                    <a:lumMod val="9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>
                <a:ln>
                  <a:solidFill>
                    <a:srgbClr val="FFC000"/>
                  </a:solidFill>
                </a:ln>
                <a:solidFill>
                  <a:schemeClr val="bg1">
                    <a:lumMod val="95000"/>
                  </a:schemeClr>
                </a:solidFill>
                <a:latin typeface="Times New Roman" pitchFamily="18" charset="0"/>
                <a:cs typeface="Times New Roman" pitchFamily="18" charset="0"/>
              </a:rPr>
              <a:t>він</a:t>
            </a:r>
            <a:r>
              <a:rPr lang="ru-RU" sz="2800" dirty="0">
                <a:ln>
                  <a:solidFill>
                    <a:srgbClr val="FFC000"/>
                  </a:solidFill>
                </a:ln>
                <a:solidFill>
                  <a:schemeClr val="bg1">
                    <a:lumMod val="9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>
                <a:ln>
                  <a:solidFill>
                    <a:srgbClr val="FFC000"/>
                  </a:solidFill>
                </a:ln>
                <a:solidFill>
                  <a:schemeClr val="bg1">
                    <a:lumMod val="95000"/>
                  </a:schemeClr>
                </a:solidFill>
                <a:latin typeface="Times New Roman" pitchFamily="18" charset="0"/>
                <a:cs typeface="Times New Roman" pitchFamily="18" charset="0"/>
              </a:rPr>
              <a:t>навіть</a:t>
            </a:r>
            <a:r>
              <a:rPr lang="ru-RU" sz="2800" dirty="0">
                <a:ln>
                  <a:solidFill>
                    <a:srgbClr val="FFC000"/>
                  </a:solidFill>
                </a:ln>
                <a:solidFill>
                  <a:schemeClr val="bg1">
                    <a:lumMod val="95000"/>
                  </a:schemeClr>
                </a:solidFill>
                <a:latin typeface="Times New Roman" pitchFamily="18" charset="0"/>
                <a:cs typeface="Times New Roman" pitchFamily="18" charset="0"/>
              </a:rPr>
              <a:t> у </a:t>
            </a:r>
            <a:r>
              <a:rPr lang="ru-RU" sz="2800" dirty="0" err="1">
                <a:ln>
                  <a:solidFill>
                    <a:srgbClr val="FFC000"/>
                  </a:solidFill>
                </a:ln>
                <a:solidFill>
                  <a:schemeClr val="bg1">
                    <a:lumMod val="95000"/>
                  </a:schemeClr>
                </a:solidFill>
                <a:latin typeface="Times New Roman" pitchFamily="18" charset="0"/>
                <a:cs typeface="Times New Roman" pitchFamily="18" charset="0"/>
              </a:rPr>
              <a:t>хвилину</a:t>
            </a:r>
            <a:r>
              <a:rPr lang="ru-RU" sz="2800" dirty="0">
                <a:ln>
                  <a:solidFill>
                    <a:srgbClr val="FFC000"/>
                  </a:solidFill>
                </a:ln>
                <a:solidFill>
                  <a:schemeClr val="bg1">
                    <a:lumMod val="9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>
                <a:ln>
                  <a:solidFill>
                    <a:srgbClr val="FFC000"/>
                  </a:solidFill>
                </a:ln>
                <a:solidFill>
                  <a:schemeClr val="bg1">
                    <a:lumMod val="95000"/>
                  </a:schemeClr>
                </a:solidFill>
                <a:latin typeface="Times New Roman" pitchFamily="18" charset="0"/>
                <a:cs typeface="Times New Roman" pitchFamily="18" charset="0"/>
              </a:rPr>
              <a:t>зневіри</a:t>
            </a:r>
            <a:r>
              <a:rPr lang="ru-RU" sz="2800" dirty="0">
                <a:ln>
                  <a:solidFill>
                    <a:srgbClr val="FFC000"/>
                  </a:solidFill>
                </a:ln>
                <a:solidFill>
                  <a:schemeClr val="bg1">
                    <a:lumMod val="9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>
                <a:ln>
                  <a:solidFill>
                    <a:srgbClr val="FFC000"/>
                  </a:solidFill>
                </a:ln>
                <a:solidFill>
                  <a:schemeClr val="bg1">
                    <a:lumMod val="95000"/>
                  </a:schemeClr>
                </a:solidFill>
                <a:latin typeface="Times New Roman" pitchFamily="18" charset="0"/>
                <a:cs typeface="Times New Roman" pitchFamily="18" charset="0"/>
              </a:rPr>
              <a:t>називає</a:t>
            </a:r>
            <a:r>
              <a:rPr lang="ru-RU" sz="2800" dirty="0">
                <a:ln>
                  <a:solidFill>
                    <a:srgbClr val="FFC000"/>
                  </a:solidFill>
                </a:ln>
                <a:solidFill>
                  <a:schemeClr val="bg1">
                    <a:lumMod val="9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>
                <a:ln>
                  <a:solidFill>
                    <a:srgbClr val="FFC000"/>
                  </a:solidFill>
                </a:ln>
                <a:solidFill>
                  <a:schemeClr val="bg1">
                    <a:lumMod val="95000"/>
                  </a:schemeClr>
                </a:solidFill>
                <a:latin typeface="Times New Roman" pitchFamily="18" charset="0"/>
                <a:cs typeface="Times New Roman" pitchFamily="18" charset="0"/>
              </a:rPr>
              <a:t>своє</a:t>
            </a:r>
            <a:r>
              <a:rPr lang="ru-RU" sz="2800" dirty="0">
                <a:ln>
                  <a:solidFill>
                    <a:srgbClr val="FFC000"/>
                  </a:solidFill>
                </a:ln>
                <a:solidFill>
                  <a:schemeClr val="bg1">
                    <a:lumMod val="9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>
                <a:ln>
                  <a:solidFill>
                    <a:srgbClr val="FFC000"/>
                  </a:solidFill>
                </a:ln>
                <a:solidFill>
                  <a:schemeClr val="bg1">
                    <a:lumMod val="95000"/>
                  </a:schemeClr>
                </a:solidFill>
                <a:latin typeface="Times New Roman" pitchFamily="18" charset="0"/>
                <a:cs typeface="Times New Roman" pitchFamily="18" charset="0"/>
              </a:rPr>
              <a:t>заняття</a:t>
            </a:r>
            <a:r>
              <a:rPr lang="ru-RU" sz="2800" dirty="0">
                <a:ln>
                  <a:solidFill>
                    <a:srgbClr val="FFC000"/>
                  </a:solidFill>
                </a:ln>
                <a:solidFill>
                  <a:schemeClr val="bg1">
                    <a:lumMod val="95000"/>
                  </a:schemeClr>
                </a:solidFill>
                <a:latin typeface="Times New Roman" pitchFamily="18" charset="0"/>
                <a:cs typeface="Times New Roman" pitchFamily="18" charset="0"/>
              </a:rPr>
              <a:t> «святою морокою».Автор </a:t>
            </a:r>
            <a:r>
              <a:rPr lang="ru-RU" sz="2800" dirty="0" err="1">
                <a:ln>
                  <a:solidFill>
                    <a:srgbClr val="FFC000"/>
                  </a:solidFill>
                </a:ln>
                <a:solidFill>
                  <a:schemeClr val="bg1">
                    <a:lumMod val="95000"/>
                  </a:schemeClr>
                </a:solidFill>
                <a:latin typeface="Times New Roman" pitchFamily="18" charset="0"/>
                <a:cs typeface="Times New Roman" pitchFamily="18" charset="0"/>
              </a:rPr>
              <a:t>показує</a:t>
            </a:r>
            <a:r>
              <a:rPr lang="ru-RU" sz="2800" dirty="0">
                <a:ln>
                  <a:solidFill>
                    <a:srgbClr val="FFC000"/>
                  </a:solidFill>
                </a:ln>
                <a:solidFill>
                  <a:schemeClr val="bg1">
                    <a:lumMod val="9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>
                <a:ln>
                  <a:solidFill>
                    <a:srgbClr val="FFC000"/>
                  </a:solidFill>
                </a:ln>
                <a:solidFill>
                  <a:schemeClr val="bg1">
                    <a:lumMod val="95000"/>
                  </a:schemeClr>
                </a:solidFill>
                <a:latin typeface="Times New Roman" pitchFamily="18" charset="0"/>
                <a:cs typeface="Times New Roman" pitchFamily="18" charset="0"/>
              </a:rPr>
              <a:t>двоїстість</a:t>
            </a:r>
            <a:r>
              <a:rPr lang="ru-RU" sz="2800" dirty="0">
                <a:ln>
                  <a:solidFill>
                    <a:srgbClr val="FFC000"/>
                  </a:solidFill>
                </a:ln>
                <a:solidFill>
                  <a:schemeClr val="bg1">
                    <a:lumMod val="9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>
                <a:ln>
                  <a:solidFill>
                    <a:srgbClr val="FFC000"/>
                  </a:solidFill>
                </a:ln>
                <a:solidFill>
                  <a:schemeClr val="bg1">
                    <a:lumMod val="95000"/>
                  </a:schemeClr>
                </a:solidFill>
                <a:latin typeface="Times New Roman" pitchFamily="18" charset="0"/>
                <a:cs typeface="Times New Roman" pitchFamily="18" charset="0"/>
              </a:rPr>
              <a:t>міста</a:t>
            </a:r>
            <a:r>
              <a:rPr lang="ru-RU" sz="2800" dirty="0">
                <a:ln>
                  <a:solidFill>
                    <a:srgbClr val="FFC000"/>
                  </a:solidFill>
                </a:ln>
                <a:solidFill>
                  <a:schemeClr val="bg1">
                    <a:lumMod val="95000"/>
                  </a:schemeClr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800" dirty="0" err="1">
                <a:ln>
                  <a:solidFill>
                    <a:srgbClr val="FFC000"/>
                  </a:solidFill>
                </a:ln>
                <a:solidFill>
                  <a:schemeClr val="bg1">
                    <a:lumMod val="95000"/>
                  </a:schemeClr>
                </a:solidFill>
                <a:latin typeface="Times New Roman" pitchFamily="18" charset="0"/>
                <a:cs typeface="Times New Roman" pitchFamily="18" charset="0"/>
              </a:rPr>
              <a:t>його</a:t>
            </a:r>
            <a:r>
              <a:rPr lang="ru-RU" sz="2800" dirty="0">
                <a:ln>
                  <a:solidFill>
                    <a:srgbClr val="FFC000"/>
                  </a:solidFill>
                </a:ln>
                <a:solidFill>
                  <a:schemeClr val="bg1">
                    <a:lumMod val="9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>
                <a:ln>
                  <a:solidFill>
                    <a:srgbClr val="FFC000"/>
                  </a:solidFill>
                </a:ln>
                <a:solidFill>
                  <a:schemeClr val="bg1">
                    <a:lumMod val="95000"/>
                  </a:schemeClr>
                </a:solidFill>
                <a:latin typeface="Times New Roman" pitchFamily="18" charset="0"/>
                <a:cs typeface="Times New Roman" pitchFamily="18" charset="0"/>
              </a:rPr>
              <a:t>висоту</a:t>
            </a:r>
            <a:r>
              <a:rPr lang="ru-RU" sz="2800" dirty="0">
                <a:ln>
                  <a:solidFill>
                    <a:srgbClr val="FFC000"/>
                  </a:solidFill>
                </a:ln>
                <a:solidFill>
                  <a:schemeClr val="bg1">
                    <a:lumMod val="9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>
                <a:ln>
                  <a:solidFill>
                    <a:srgbClr val="FFC000"/>
                  </a:solidFill>
                </a:ln>
                <a:solidFill>
                  <a:schemeClr val="bg1">
                    <a:lumMod val="95000"/>
                  </a:schemeClr>
                </a:solidFill>
                <a:latin typeface="Times New Roman" pitchFamily="18" charset="0"/>
                <a:cs typeface="Times New Roman" pitchFamily="18" charset="0"/>
              </a:rPr>
              <a:t>і</a:t>
            </a:r>
            <a:r>
              <a:rPr lang="ru-RU" sz="2800" dirty="0">
                <a:ln>
                  <a:solidFill>
                    <a:srgbClr val="FFC000"/>
                  </a:solidFill>
                </a:ln>
                <a:solidFill>
                  <a:schemeClr val="bg1">
                    <a:lumMod val="9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>
                <a:ln>
                  <a:solidFill>
                    <a:srgbClr val="FFC000"/>
                  </a:solidFill>
                </a:ln>
                <a:solidFill>
                  <a:schemeClr val="bg1">
                    <a:lumMod val="95000"/>
                  </a:schemeClr>
                </a:solidFill>
                <a:latin typeface="Times New Roman" pitchFamily="18" charset="0"/>
                <a:cs typeface="Times New Roman" pitchFamily="18" charset="0"/>
              </a:rPr>
              <a:t>низькість</a:t>
            </a:r>
            <a:r>
              <a:rPr lang="ru-RU" sz="2800" dirty="0">
                <a:ln>
                  <a:solidFill>
                    <a:srgbClr val="FFC000"/>
                  </a:solidFill>
                </a:ln>
                <a:solidFill>
                  <a:schemeClr val="bg1">
                    <a:lumMod val="9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>
                <a:ln>
                  <a:solidFill>
                    <a:srgbClr val="FFC000"/>
                  </a:solidFill>
                </a:ln>
                <a:solidFill>
                  <a:schemeClr val="bg1">
                    <a:lumMod val="95000"/>
                  </a:schemeClr>
                </a:solidFill>
                <a:latin typeface="Times New Roman" pitchFamily="18" charset="0"/>
                <a:cs typeface="Times New Roman" pitchFamily="18" charset="0"/>
              </a:rPr>
              <a:t>водночас</a:t>
            </a:r>
            <a:r>
              <a:rPr lang="ru-RU" sz="2800" dirty="0">
                <a:ln>
                  <a:solidFill>
                    <a:srgbClr val="FFC000"/>
                  </a:solidFill>
                </a:ln>
                <a:solidFill>
                  <a:schemeClr val="bg1">
                    <a:lumMod val="95000"/>
                  </a:schemeClr>
                </a:solidFill>
                <a:latin typeface="Times New Roman" pitchFamily="18" charset="0"/>
                <a:cs typeface="Times New Roman" pitchFamily="18" charset="0"/>
              </a:rPr>
              <a:t>. «У </a:t>
            </a:r>
            <a:r>
              <a:rPr lang="ru-RU" sz="2800" dirty="0" err="1">
                <a:ln>
                  <a:solidFill>
                    <a:srgbClr val="FFC000"/>
                  </a:solidFill>
                </a:ln>
                <a:solidFill>
                  <a:schemeClr val="bg1">
                    <a:lumMod val="95000"/>
                  </a:schemeClr>
                </a:solidFill>
                <a:latin typeface="Times New Roman" pitchFamily="18" charset="0"/>
                <a:cs typeface="Times New Roman" pitchFamily="18" charset="0"/>
              </a:rPr>
              <a:t>сутінках</a:t>
            </a:r>
            <a:r>
              <a:rPr lang="ru-RU" sz="2800" dirty="0">
                <a:ln>
                  <a:solidFill>
                    <a:srgbClr val="FFC000"/>
                  </a:solidFill>
                </a:ln>
                <a:solidFill>
                  <a:schemeClr val="bg1">
                    <a:lumMod val="9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>
                <a:ln>
                  <a:solidFill>
                    <a:srgbClr val="FFC000"/>
                  </a:solidFill>
                </a:ln>
                <a:solidFill>
                  <a:schemeClr val="bg1">
                    <a:lumMod val="95000"/>
                  </a:schemeClr>
                </a:solidFill>
                <a:latin typeface="Times New Roman" pitchFamily="18" charset="0"/>
                <a:cs typeface="Times New Roman" pitchFamily="18" charset="0"/>
              </a:rPr>
              <a:t>мерехтіння</a:t>
            </a:r>
            <a:r>
              <a:rPr lang="ru-RU" sz="2800" dirty="0">
                <a:ln>
                  <a:solidFill>
                    <a:srgbClr val="FFC000"/>
                  </a:solidFill>
                </a:ln>
                <a:solidFill>
                  <a:schemeClr val="bg1">
                    <a:lumMod val="95000"/>
                  </a:schemeClr>
                </a:solidFill>
                <a:latin typeface="Times New Roman" pitchFamily="18" charset="0"/>
                <a:cs typeface="Times New Roman" pitchFamily="18" charset="0"/>
              </a:rPr>
              <a:t>/ </a:t>
            </a:r>
            <a:r>
              <a:rPr lang="ru-RU" sz="2800" dirty="0" err="1">
                <a:ln>
                  <a:solidFill>
                    <a:srgbClr val="FFC000"/>
                  </a:solidFill>
                </a:ln>
                <a:solidFill>
                  <a:schemeClr val="bg1">
                    <a:lumMod val="95000"/>
                  </a:schemeClr>
                </a:solidFill>
                <a:latin typeface="Times New Roman" pitchFamily="18" charset="0"/>
                <a:cs typeface="Times New Roman" pitchFamily="18" charset="0"/>
              </a:rPr>
              <a:t>і</a:t>
            </a:r>
            <a:r>
              <a:rPr lang="ru-RU" sz="2800" dirty="0">
                <a:ln>
                  <a:solidFill>
                    <a:srgbClr val="FFC000"/>
                  </a:solidFill>
                </a:ln>
                <a:solidFill>
                  <a:schemeClr val="bg1">
                    <a:lumMod val="9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>
                <a:ln>
                  <a:solidFill>
                    <a:srgbClr val="FFC000"/>
                  </a:solidFill>
                </a:ln>
                <a:solidFill>
                  <a:schemeClr val="bg1">
                    <a:lumMod val="95000"/>
                  </a:schemeClr>
                </a:solidFill>
                <a:latin typeface="Times New Roman" pitchFamily="18" charset="0"/>
                <a:cs typeface="Times New Roman" pitchFamily="18" charset="0"/>
              </a:rPr>
              <a:t>сонце</a:t>
            </a:r>
            <a:r>
              <a:rPr lang="ru-RU" sz="2800" dirty="0">
                <a:ln>
                  <a:solidFill>
                    <a:srgbClr val="FFC000"/>
                  </a:solidFill>
                </a:ln>
                <a:solidFill>
                  <a:schemeClr val="bg1">
                    <a:lumMod val="9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>
                <a:ln>
                  <a:solidFill>
                    <a:srgbClr val="FFC000"/>
                  </a:solidFill>
                </a:ln>
                <a:solidFill>
                  <a:schemeClr val="bg1">
                    <a:lumMod val="95000"/>
                  </a:schemeClr>
                </a:solidFill>
                <a:latin typeface="Times New Roman" pitchFamily="18" charset="0"/>
                <a:cs typeface="Times New Roman" pitchFamily="18" charset="0"/>
              </a:rPr>
              <a:t>межує</a:t>
            </a:r>
            <a:r>
              <a:rPr lang="ru-RU" sz="2800" dirty="0">
                <a:ln>
                  <a:solidFill>
                    <a:srgbClr val="FFC000"/>
                  </a:solidFill>
                </a:ln>
                <a:solidFill>
                  <a:schemeClr val="bg1">
                    <a:lumMod val="9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>
                <a:ln>
                  <a:solidFill>
                    <a:srgbClr val="FFC000"/>
                  </a:solidFill>
                </a:ln>
                <a:solidFill>
                  <a:schemeClr val="bg1">
                    <a:lumMod val="95000"/>
                  </a:schemeClr>
                </a:solidFill>
                <a:latin typeface="Times New Roman" pitchFamily="18" charset="0"/>
                <a:cs typeface="Times New Roman" pitchFamily="18" charset="0"/>
              </a:rPr>
              <a:t>з</a:t>
            </a:r>
            <a:r>
              <a:rPr lang="ru-RU" sz="2800" dirty="0">
                <a:ln>
                  <a:solidFill>
                    <a:srgbClr val="FFC000"/>
                  </a:solidFill>
                </a:ln>
                <a:solidFill>
                  <a:schemeClr val="bg1">
                    <a:lumMod val="9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>
                <a:ln>
                  <a:solidFill>
                    <a:srgbClr val="FFC000"/>
                  </a:solidFill>
                </a:ln>
                <a:solidFill>
                  <a:schemeClr val="bg1">
                    <a:lumMod val="95000"/>
                  </a:schemeClr>
                </a:solidFill>
                <a:latin typeface="Times New Roman" pitchFamily="18" charset="0"/>
                <a:cs typeface="Times New Roman" pitchFamily="18" charset="0"/>
              </a:rPr>
              <a:t>тінню</a:t>
            </a:r>
            <a:r>
              <a:rPr lang="ru-RU" sz="2800" dirty="0">
                <a:ln>
                  <a:solidFill>
                    <a:srgbClr val="FFC000"/>
                  </a:solidFill>
                </a:ln>
                <a:solidFill>
                  <a:schemeClr val="bg1">
                    <a:lumMod val="95000"/>
                  </a:schemeClr>
                </a:solidFill>
                <a:latin typeface="Times New Roman" pitchFamily="18" charset="0"/>
                <a:cs typeface="Times New Roman" pitchFamily="18" charset="0"/>
              </a:rPr>
              <a:t>» – </a:t>
            </a:r>
            <a:r>
              <a:rPr lang="ru-RU" sz="2800" dirty="0" err="1">
                <a:ln>
                  <a:solidFill>
                    <a:srgbClr val="FFC000"/>
                  </a:solidFill>
                </a:ln>
                <a:solidFill>
                  <a:schemeClr val="bg1">
                    <a:lumMod val="95000"/>
                  </a:schemeClr>
                </a:solidFill>
                <a:latin typeface="Times New Roman" pitchFamily="18" charset="0"/>
                <a:cs typeface="Times New Roman" pitchFamily="18" charset="0"/>
              </a:rPr>
              <a:t>постійний</a:t>
            </a:r>
            <a:r>
              <a:rPr lang="ru-RU" sz="2800" dirty="0">
                <a:ln>
                  <a:solidFill>
                    <a:srgbClr val="FFC000"/>
                  </a:solidFill>
                </a:ln>
                <a:solidFill>
                  <a:schemeClr val="bg1">
                    <a:lumMod val="9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>
                <a:ln>
                  <a:solidFill>
                    <a:srgbClr val="FFC000"/>
                  </a:solidFill>
                </a:ln>
                <a:solidFill>
                  <a:schemeClr val="bg1">
                    <a:lumMod val="95000"/>
                  </a:schemeClr>
                </a:solidFill>
                <a:latin typeface="Times New Roman" pitchFamily="18" charset="0"/>
                <a:cs typeface="Times New Roman" pitchFamily="18" charset="0"/>
              </a:rPr>
              <a:t>рух</a:t>
            </a:r>
            <a:r>
              <a:rPr lang="ru-RU" sz="2800" dirty="0">
                <a:ln>
                  <a:solidFill>
                    <a:srgbClr val="FFC000"/>
                  </a:solidFill>
                </a:ln>
                <a:solidFill>
                  <a:schemeClr val="bg1">
                    <a:lumMod val="95000"/>
                  </a:schemeClr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800" dirty="0" err="1">
                <a:ln>
                  <a:solidFill>
                    <a:srgbClr val="FFC000"/>
                  </a:solidFill>
                </a:ln>
                <a:solidFill>
                  <a:schemeClr val="bg1">
                    <a:lumMod val="95000"/>
                  </a:schemeClr>
                </a:solidFill>
                <a:latin typeface="Times New Roman" pitchFamily="18" charset="0"/>
                <a:cs typeface="Times New Roman" pitchFamily="18" charset="0"/>
              </a:rPr>
              <a:t>мінливість</a:t>
            </a:r>
            <a:r>
              <a:rPr lang="ru-RU" sz="2800" dirty="0">
                <a:ln>
                  <a:solidFill>
                    <a:srgbClr val="FFC000"/>
                  </a:solidFill>
                </a:ln>
                <a:solidFill>
                  <a:schemeClr val="bg1">
                    <a:lumMod val="9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>
                <a:ln>
                  <a:solidFill>
                    <a:srgbClr val="FFC000"/>
                  </a:solidFill>
                </a:ln>
                <a:solidFill>
                  <a:schemeClr val="bg1">
                    <a:lumMod val="95000"/>
                  </a:schemeClr>
                </a:solidFill>
                <a:latin typeface="Times New Roman" pitchFamily="18" charset="0"/>
                <a:cs typeface="Times New Roman" pitchFamily="18" charset="0"/>
              </a:rPr>
              <a:t>міста</a:t>
            </a:r>
            <a:r>
              <a:rPr lang="ru-RU" sz="2800" dirty="0">
                <a:ln>
                  <a:solidFill>
                    <a:srgbClr val="FFC000"/>
                  </a:solidFill>
                </a:ln>
                <a:solidFill>
                  <a:schemeClr val="bg1">
                    <a:lumMod val="95000"/>
                  </a:schemeClr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 descr="1616607987_9-p-fon-dlya-prezentatsii-zvezdi-9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Прямоугольник 1"/>
          <p:cNvSpPr/>
          <p:nvPr/>
        </p:nvSpPr>
        <p:spPr>
          <a:xfrm>
            <a:off x="285720" y="0"/>
            <a:ext cx="8572560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800" dirty="0" err="1">
                <a:latin typeface="Times New Roman" pitchFamily="18" charset="0"/>
                <a:cs typeface="Times New Roman" pitchFamily="18" charset="0"/>
              </a:rPr>
              <a:t>Художні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>
                <a:latin typeface="Times New Roman" pitchFamily="18" charset="0"/>
                <a:cs typeface="Times New Roman" pitchFamily="18" charset="0"/>
              </a:rPr>
              <a:t>засоби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:</a:t>
            </a:r>
          </a:p>
          <a:p>
            <a:pPr algn="ctr"/>
            <a:endParaRPr lang="ru-RU" sz="2800" dirty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2800" dirty="0" err="1">
                <a:latin typeface="Times New Roman" pitchFamily="18" charset="0"/>
                <a:cs typeface="Times New Roman" pitchFamily="18" charset="0"/>
              </a:rPr>
              <a:t>Епітети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 – </a:t>
            </a:r>
            <a:r>
              <a:rPr lang="ru-RU" sz="2800" dirty="0" err="1">
                <a:latin typeface="Times New Roman" pitchFamily="18" charset="0"/>
                <a:cs typeface="Times New Roman" pitchFamily="18" charset="0"/>
              </a:rPr>
              <a:t>нічного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 неба, </a:t>
            </a:r>
            <a:r>
              <a:rPr lang="ru-RU" sz="2800" dirty="0" err="1">
                <a:latin typeface="Times New Roman" pitchFamily="18" charset="0"/>
                <a:cs typeface="Times New Roman" pitchFamily="18" charset="0"/>
              </a:rPr>
              <a:t>голодні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>
                <a:latin typeface="Times New Roman" pitchFamily="18" charset="0"/>
                <a:cs typeface="Times New Roman" pitchFamily="18" charset="0"/>
              </a:rPr>
              <a:t>роти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800" dirty="0" err="1">
                <a:latin typeface="Times New Roman" pitchFamily="18" charset="0"/>
                <a:cs typeface="Times New Roman" pitchFamily="18" charset="0"/>
              </a:rPr>
              <a:t>полудневу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 пору, </a:t>
            </a:r>
            <a:r>
              <a:rPr lang="ru-RU" sz="2800" dirty="0" err="1">
                <a:latin typeface="Times New Roman" pitchFamily="18" charset="0"/>
                <a:cs typeface="Times New Roman" pitchFamily="18" charset="0"/>
              </a:rPr>
              <a:t>крило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>
                <a:latin typeface="Times New Roman" pitchFamily="18" charset="0"/>
                <a:cs typeface="Times New Roman" pitchFamily="18" charset="0"/>
              </a:rPr>
              <a:t>ажурне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800" dirty="0" err="1">
                <a:latin typeface="Times New Roman" pitchFamily="18" charset="0"/>
                <a:cs typeface="Times New Roman" pitchFamily="18" charset="0"/>
              </a:rPr>
              <a:t>творіння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>
                <a:latin typeface="Times New Roman" pitchFamily="18" charset="0"/>
                <a:cs typeface="Times New Roman" pitchFamily="18" charset="0"/>
              </a:rPr>
              <a:t>пухке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>
                <a:latin typeface="Times New Roman" pitchFamily="18" charset="0"/>
                <a:cs typeface="Times New Roman" pitchFamily="18" charset="0"/>
              </a:rPr>
              <a:t>й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>
                <a:latin typeface="Times New Roman" pitchFamily="18" charset="0"/>
                <a:cs typeface="Times New Roman" pitchFamily="18" charset="0"/>
              </a:rPr>
              <a:t>безжурнеметафори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 – небо </a:t>
            </a:r>
            <a:r>
              <a:rPr lang="ru-RU" sz="2800" dirty="0" err="1">
                <a:latin typeface="Times New Roman" pitchFamily="18" charset="0"/>
                <a:cs typeface="Times New Roman" pitchFamily="18" charset="0"/>
              </a:rPr>
              <a:t>лоскочуть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>
                <a:latin typeface="Times New Roman" pitchFamily="18" charset="0"/>
                <a:cs typeface="Times New Roman" pitchFamily="18" charset="0"/>
              </a:rPr>
              <a:t>вії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endParaRPr lang="ru-RU" sz="2800" dirty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2800" dirty="0" err="1">
                <a:latin typeface="Times New Roman" pitchFamily="18" charset="0"/>
                <a:cs typeface="Times New Roman" pitchFamily="18" charset="0"/>
              </a:rPr>
              <a:t>Неологізм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 – «</a:t>
            </a:r>
            <a:r>
              <a:rPr lang="ru-RU" sz="2800" dirty="0" err="1">
                <a:latin typeface="Times New Roman" pitchFamily="18" charset="0"/>
                <a:cs typeface="Times New Roman" pitchFamily="18" charset="0"/>
              </a:rPr>
              <a:t>собі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 </a:t>
            </a:r>
            <a:r>
              <a:rPr lang="ru-RU" sz="2800" dirty="0" err="1">
                <a:latin typeface="Times New Roman" pitchFamily="18" charset="0"/>
                <a:cs typeface="Times New Roman" pitchFamily="18" charset="0"/>
              </a:rPr>
              <a:t>пілігримить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» (земля).</a:t>
            </a:r>
          </a:p>
          <a:p>
            <a:endParaRPr lang="ru-RU" sz="2800" dirty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2800" dirty="0" err="1">
                <a:latin typeface="Times New Roman" pitchFamily="18" charset="0"/>
                <a:cs typeface="Times New Roman" pitchFamily="18" charset="0"/>
              </a:rPr>
              <a:t>Повторення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 –  «Забуду </a:t>
            </a:r>
            <a:r>
              <a:rPr lang="ru-RU" sz="2800" dirty="0" err="1">
                <a:latin typeface="Times New Roman" pitchFamily="18" charset="0"/>
                <a:cs typeface="Times New Roman" pitchFamily="18" charset="0"/>
              </a:rPr>
              <a:t>святі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 мороки»</a:t>
            </a:r>
          </a:p>
        </p:txBody>
      </p:sp>
    </p:spTree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 descr="1616602999_8-p-fon-dlya-prezentatsii-obrazovanie-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9604"/>
            <a:ext cx="9144000" cy="6818792"/>
          </a:xfrm>
          <a:prstGeom prst="rect">
            <a:avLst/>
          </a:prstGeom>
        </p:spPr>
      </p:pic>
      <p:sp>
        <p:nvSpPr>
          <p:cNvPr id="2" name="Прямоугольник 1"/>
          <p:cNvSpPr/>
          <p:nvPr/>
        </p:nvSpPr>
        <p:spPr>
          <a:xfrm>
            <a:off x="0" y="2714620"/>
            <a:ext cx="2357470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uk-UA" sz="2400" b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Юрій Андрухович</a:t>
            </a:r>
          </a:p>
          <a:p>
            <a:pPr algn="ctr"/>
            <a:r>
              <a:rPr lang="uk-UA" sz="2400" b="1" dirty="0" err="1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latin typeface="Times New Roman" pitchFamily="18" charset="0"/>
                <a:cs typeface="Times New Roman" pitchFamily="18" charset="0"/>
              </a:rPr>
              <a:t>“Пісня</a:t>
            </a:r>
            <a:r>
              <a:rPr lang="uk-UA" sz="2400" b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latin typeface="Times New Roman" pitchFamily="18" charset="0"/>
                <a:cs typeface="Times New Roman" pitchFamily="18" charset="0"/>
              </a:rPr>
              <a:t> мандрівного </a:t>
            </a:r>
            <a:r>
              <a:rPr lang="uk-UA" sz="2400" b="1" dirty="0" err="1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latin typeface="Times New Roman" pitchFamily="18" charset="0"/>
                <a:cs typeface="Times New Roman" pitchFamily="18" charset="0"/>
              </a:rPr>
              <a:t>спудея”</a:t>
            </a:r>
            <a:endParaRPr lang="uk-UA" sz="2400" b="1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" name="Рисунок 2" descr="Yurii_Andrukhovych_2015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14282" y="285728"/>
            <a:ext cx="1857388" cy="1857388"/>
          </a:xfrm>
          <a:prstGeom prst="rect">
            <a:avLst/>
          </a:prstGeom>
        </p:spPr>
      </p:pic>
      <p:sp>
        <p:nvSpPr>
          <p:cNvPr id="4" name="Прямоугольник 3"/>
          <p:cNvSpPr/>
          <p:nvPr/>
        </p:nvSpPr>
        <p:spPr>
          <a:xfrm>
            <a:off x="2286000" y="285727"/>
            <a:ext cx="6858000" cy="6247864"/>
          </a:xfrm>
          <a:prstGeom prst="rect">
            <a:avLst/>
          </a:prstGeom>
        </p:spPr>
        <p:txBody>
          <a:bodyPr wrap="square" numCol="2">
            <a:spAutoFit/>
          </a:bodyPr>
          <a:lstStyle/>
          <a:p>
            <a:r>
              <a:rPr lang="ru-RU" sz="2000" dirty="0" err="1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Агов</a:t>
            </a:r>
            <a:r>
              <a:rPr lang="ru-RU" sz="2000" dirty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000" dirty="0" err="1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мої</a:t>
            </a:r>
            <a:r>
              <a:rPr lang="ru-RU" sz="2000" dirty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маленькі</a:t>
            </a:r>
            <a:r>
              <a:rPr lang="ru-RU" sz="2000" dirty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чортенята</a:t>
            </a:r>
            <a:r>
              <a:rPr lang="ru-RU" sz="2000" dirty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!</a:t>
            </a:r>
            <a:br>
              <a:rPr lang="ru-RU" sz="2000" dirty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000" dirty="0" err="1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З-під</a:t>
            </a:r>
            <a:r>
              <a:rPr lang="ru-RU" sz="2000" dirty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свити</a:t>
            </a:r>
            <a:r>
              <a:rPr lang="ru-RU" sz="2000" dirty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я вас </a:t>
            </a:r>
            <a:r>
              <a:rPr lang="ru-RU" sz="2000" dirty="0" err="1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випущу</a:t>
            </a:r>
            <a:r>
              <a:rPr lang="ru-RU" sz="2000" dirty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на </a:t>
            </a:r>
            <a:r>
              <a:rPr lang="ru-RU" sz="2000" dirty="0" err="1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світ</a:t>
            </a:r>
            <a:r>
              <a:rPr lang="ru-RU" sz="2000" dirty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—</a:t>
            </a:r>
            <a:br>
              <a:rPr lang="ru-RU" sz="2000" dirty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000" dirty="0" err="1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туди</a:t>
            </a:r>
            <a:r>
              <a:rPr lang="ru-RU" sz="2000" dirty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, де кров </a:t>
            </a:r>
            <a:r>
              <a:rPr lang="ru-RU" sz="2000" dirty="0" err="1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з</a:t>
            </a:r>
            <a:r>
              <a:rPr lang="ru-RU" sz="2000" dirty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любов'ю</a:t>
            </a:r>
            <a:r>
              <a:rPr lang="ru-RU" sz="2000" dirty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черленяться</a:t>
            </a:r>
            <a:r>
              <a:rPr lang="ru-RU" sz="2000" dirty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,</a:t>
            </a:r>
            <a:br>
              <a:rPr lang="ru-RU" sz="2000" dirty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000" dirty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де </a:t>
            </a:r>
            <a:r>
              <a:rPr lang="ru-RU" sz="2000" dirty="0" err="1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пристрастей</a:t>
            </a:r>
            <a:r>
              <a:rPr lang="ru-RU" sz="2000" dirty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i</a:t>
            </a:r>
            <a:r>
              <a:rPr lang="en-US" sz="2000" dirty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пропастей </a:t>
            </a:r>
            <a:r>
              <a:rPr lang="ru-RU" sz="2000" dirty="0" err="1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сувій</a:t>
            </a:r>
            <a:r>
              <a:rPr lang="ru-RU" sz="2000" dirty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…</a:t>
            </a:r>
            <a:br>
              <a:rPr lang="ru-RU" sz="2000" dirty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000" dirty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Я — ваш </a:t>
            </a:r>
            <a:r>
              <a:rPr lang="ru-RU" sz="2000" dirty="0" err="1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отець</a:t>
            </a:r>
            <a:r>
              <a:rPr lang="ru-RU" sz="2000" dirty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000" dirty="0" err="1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тож</a:t>
            </a:r>
            <a:r>
              <a:rPr lang="ru-RU" sz="2000" dirty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будьте </a:t>
            </a:r>
            <a:r>
              <a:rPr lang="ru-RU" sz="2000" dirty="0" err="1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мені</a:t>
            </a:r>
            <a:r>
              <a:rPr lang="ru-RU" sz="2000" dirty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вірні</a:t>
            </a:r>
            <a:r>
              <a:rPr lang="ru-RU" sz="2000" dirty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!</a:t>
            </a:r>
            <a:br>
              <a:rPr lang="ru-RU" sz="2000" dirty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000" dirty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(</a:t>
            </a:r>
            <a:r>
              <a:rPr lang="ru-RU" sz="2000" dirty="0" err="1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які</a:t>
            </a:r>
            <a:r>
              <a:rPr lang="ru-RU" sz="2000" dirty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невірні</a:t>
            </a:r>
            <a:r>
              <a:rPr lang="ru-RU" sz="2000" dirty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рими</a:t>
            </a:r>
            <a:r>
              <a:rPr lang="ru-RU" sz="2000" dirty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в </a:t>
            </a:r>
            <a:r>
              <a:rPr lang="ru-RU" sz="2000" dirty="0" err="1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голові</a:t>
            </a:r>
            <a:r>
              <a:rPr lang="ru-RU" sz="2000" dirty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!),</a:t>
            </a:r>
            <a:br>
              <a:rPr lang="ru-RU" sz="2000" dirty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000" dirty="0" err="1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але</a:t>
            </a:r>
            <a:r>
              <a:rPr lang="ru-RU" sz="2000" dirty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коли до </a:t>
            </a:r>
            <a:r>
              <a:rPr lang="ru-RU" sz="2000" dirty="0" err="1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серця</a:t>
            </a:r>
            <a:r>
              <a:rPr lang="ru-RU" sz="2000" dirty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входять</a:t>
            </a:r>
            <a:r>
              <a:rPr lang="ru-RU" sz="2000" dirty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вірші</a:t>
            </a:r>
            <a:r>
              <a:rPr lang="ru-RU" sz="2000" dirty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—</a:t>
            </a:r>
            <a:br>
              <a:rPr lang="ru-RU" sz="2000" dirty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000" dirty="0" err="1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прекрасні</a:t>
            </a:r>
            <a:r>
              <a:rPr lang="ru-RU" sz="2000" dirty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000" dirty="0" err="1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наче</a:t>
            </a:r>
            <a:r>
              <a:rPr lang="ru-RU" sz="2000" dirty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крила</a:t>
            </a:r>
            <a:r>
              <a:rPr lang="ru-RU" sz="2000" dirty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голубів</a:t>
            </a:r>
            <a:r>
              <a:rPr lang="ru-RU" sz="2000" dirty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,</a:t>
            </a:r>
            <a:br>
              <a:rPr lang="ru-RU" sz="2000" dirty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000" dirty="0" err="1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які</a:t>
            </a:r>
            <a:r>
              <a:rPr lang="ru-RU" sz="2000" dirty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тоді</a:t>
            </a:r>
            <a:r>
              <a:rPr lang="ru-RU" sz="2000" dirty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надії</a:t>
            </a:r>
            <a:r>
              <a:rPr lang="ru-RU" sz="2000" dirty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!..</a:t>
            </a:r>
            <a:br>
              <a:rPr lang="ru-RU" sz="2000" dirty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000" dirty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З риторик </a:t>
            </a:r>
            <a:r>
              <a:rPr lang="ru-RU" sz="2000" dirty="0" err="1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і</a:t>
            </a:r>
            <a:r>
              <a:rPr lang="ru-RU" sz="2000" dirty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поетик</a:t>
            </a:r>
            <a:r>
              <a:rPr lang="ru-RU" sz="2000" dirty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академій</a:t>
            </a:r>
            <a:r>
              <a:rPr lang="ru-RU" sz="2000" dirty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—</a:t>
            </a:r>
            <a:br>
              <a:rPr lang="ru-RU" sz="2000" dirty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000" dirty="0" err="1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гайда</a:t>
            </a:r>
            <a:r>
              <a:rPr lang="ru-RU" sz="2000" dirty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на </a:t>
            </a:r>
            <a:r>
              <a:rPr lang="ru-RU" sz="2000" dirty="0" err="1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площу</a:t>
            </a:r>
            <a:r>
              <a:rPr lang="ru-RU" sz="2000" dirty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, як на дно </a:t>
            </a:r>
            <a:r>
              <a:rPr lang="ru-RU" sz="2000" dirty="0" err="1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ріки</a:t>
            </a:r>
            <a:r>
              <a:rPr lang="ru-RU" sz="2000" dirty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!</a:t>
            </a:r>
            <a:br>
              <a:rPr lang="ru-RU" sz="2000" dirty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000" dirty="0" err="1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Підслухані</a:t>
            </a:r>
            <a:r>
              <a:rPr lang="ru-RU" sz="2000" dirty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у </a:t>
            </a:r>
            <a:r>
              <a:rPr lang="ru-RU" sz="2000" dirty="0" err="1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вирі</a:t>
            </a:r>
            <a:r>
              <a:rPr lang="ru-RU" sz="2000" dirty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цілоденнім</a:t>
            </a:r>
            <a:r>
              <a:rPr lang="ru-RU" sz="2000" dirty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,</a:t>
            </a:r>
            <a:br>
              <a:rPr lang="ru-RU" sz="2000" dirty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000" dirty="0" err="1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ті</a:t>
            </a:r>
            <a:r>
              <a:rPr lang="ru-RU" sz="2000" dirty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рими</a:t>
            </a:r>
            <a:r>
              <a:rPr lang="ru-RU" sz="2000" dirty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— </a:t>
            </a:r>
            <a:r>
              <a:rPr lang="ru-RU" sz="2000" dirty="0" err="1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вчителям</a:t>
            </a:r>
            <a:r>
              <a:rPr lang="ru-RU" sz="2000" dirty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наперекір</a:t>
            </a:r>
            <a:br>
              <a:rPr lang="ru-RU" sz="2000" dirty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000" dirty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(</a:t>
            </a:r>
            <a:r>
              <a:rPr lang="ru-RU" sz="2000" dirty="0" err="1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у</a:t>
            </a:r>
            <a:r>
              <a:rPr lang="ru-RU" sz="2000" dirty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вчителів</a:t>
            </a:r>
            <a:r>
              <a:rPr lang="ru-RU" sz="2000" dirty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000" dirty="0" err="1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здається</a:t>
            </a:r>
            <a:r>
              <a:rPr lang="ru-RU" sz="2000" dirty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000" dirty="0" err="1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перекір</a:t>
            </a:r>
            <a:r>
              <a:rPr lang="ru-RU" sz="2000" dirty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) !</a:t>
            </a:r>
            <a:br>
              <a:rPr lang="ru-RU" sz="2000" dirty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000" dirty="0" err="1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Або</a:t>
            </a:r>
            <a:r>
              <a:rPr lang="ru-RU" sz="2000" dirty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в поля, як на </a:t>
            </a:r>
            <a:r>
              <a:rPr lang="ru-RU" sz="2000" dirty="0" err="1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зелену</a:t>
            </a:r>
            <a:r>
              <a:rPr lang="ru-RU" sz="2000" dirty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прощу —</a:t>
            </a:r>
            <a:br>
              <a:rPr lang="ru-RU" sz="2000" dirty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000" dirty="0" err="1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читати</a:t>
            </a:r>
            <a:r>
              <a:rPr lang="ru-RU" sz="2000" dirty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вірші</a:t>
            </a:r>
            <a:r>
              <a:rPr lang="ru-RU" sz="2000" dirty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травам </a:t>
            </a:r>
            <a:r>
              <a:rPr lang="ru-RU" sz="2000" dirty="0" err="1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і</a:t>
            </a:r>
            <a:r>
              <a:rPr lang="ru-RU" sz="2000" dirty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вітрам</a:t>
            </a:r>
            <a:r>
              <a:rPr lang="ru-RU" sz="2000" dirty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!..</a:t>
            </a:r>
            <a:br>
              <a:rPr lang="ru-RU" sz="2000" dirty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000" dirty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І постарайтесь, я вас </a:t>
            </a:r>
            <a:r>
              <a:rPr lang="ru-RU" sz="2000" dirty="0" err="1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дуже</a:t>
            </a:r>
            <a:r>
              <a:rPr lang="ru-RU" sz="2000" dirty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прошу,</a:t>
            </a:r>
            <a:br>
              <a:rPr lang="ru-RU" sz="2000" dirty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000" dirty="0" err="1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щоб</a:t>
            </a:r>
            <a:r>
              <a:rPr lang="ru-RU" sz="2000" dirty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явір</a:t>
            </a:r>
            <a:r>
              <a:rPr lang="ru-RU" sz="2000" dirty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тихі</a:t>
            </a:r>
            <a:r>
              <a:rPr lang="ru-RU" sz="2000" dirty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сльози</a:t>
            </a:r>
            <a:r>
              <a:rPr lang="ru-RU" sz="2000" dirty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витирав</a:t>
            </a:r>
            <a:r>
              <a:rPr lang="ru-RU" sz="2000" dirty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,</a:t>
            </a:r>
            <a:br>
              <a:rPr lang="ru-RU" sz="2000" dirty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000" dirty="0" err="1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щоб</a:t>
            </a:r>
            <a:r>
              <a:rPr lang="ru-RU" sz="2000" dirty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небо, </a:t>
            </a:r>
            <a:r>
              <a:rPr lang="ru-RU" sz="2000" dirty="0" err="1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нахилившись</a:t>
            </a:r>
            <a:r>
              <a:rPr lang="ru-RU" sz="2000" dirty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000" dirty="0" err="1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наслухало</a:t>
            </a:r>
            <a:r>
              <a:rPr lang="ru-RU" sz="2000" dirty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,</a:t>
            </a:r>
            <a:br>
              <a:rPr lang="ru-RU" sz="2000" dirty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000" dirty="0" err="1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щоб</a:t>
            </a:r>
            <a:r>
              <a:rPr lang="ru-RU" sz="2000" dirty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завше</a:t>
            </a:r>
            <a:r>
              <a:rPr lang="ru-RU" sz="2000" dirty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був</a:t>
            </a:r>
            <a:r>
              <a:rPr lang="ru-RU" sz="2000" dirty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натхненний</a:t>
            </a:r>
            <a:r>
              <a:rPr lang="ru-RU" sz="2000" dirty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соловій</a:t>
            </a:r>
            <a:r>
              <a:rPr lang="ru-RU" sz="2000" dirty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…</a:t>
            </a:r>
            <a:br>
              <a:rPr lang="ru-RU" sz="2000" dirty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000" dirty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Хвалу воздавши </a:t>
            </a:r>
            <a:r>
              <a:rPr lang="ru-RU" sz="2000" dirty="0" err="1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часові</a:t>
            </a:r>
            <a:r>
              <a:rPr lang="ru-RU" sz="2000" dirty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зухвалу</a:t>
            </a:r>
            <a:r>
              <a:rPr lang="ru-RU" sz="2000" dirty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,</a:t>
            </a:r>
            <a:br>
              <a:rPr lang="ru-RU" sz="2000" dirty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000" dirty="0" err="1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звірят</a:t>
            </a:r>
            <a:r>
              <a:rPr lang="ru-RU" sz="2000" dirty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і</a:t>
            </a:r>
            <a:r>
              <a:rPr lang="ru-RU" sz="2000" dirty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пастухів</a:t>
            </a:r>
            <a:r>
              <a:rPr lang="ru-RU" sz="2000" dirty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благословіть</a:t>
            </a:r>
            <a:r>
              <a:rPr lang="ru-RU" sz="2000" dirty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!..</a:t>
            </a:r>
            <a:br>
              <a:rPr lang="ru-RU" sz="2000" dirty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br>
              <a:rPr lang="ru-RU" sz="2000" dirty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000" dirty="0" err="1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Отож</a:t>
            </a:r>
            <a:r>
              <a:rPr lang="ru-RU" sz="2000" dirty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, — на </a:t>
            </a:r>
            <a:r>
              <a:rPr lang="ru-RU" sz="2000" dirty="0" err="1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світ</a:t>
            </a:r>
            <a:r>
              <a:rPr lang="ru-RU" sz="2000" dirty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, за </a:t>
            </a:r>
            <a:r>
              <a:rPr lang="ru-RU" sz="2000" dirty="0" err="1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діло</a:t>
            </a:r>
            <a:r>
              <a:rPr lang="ru-RU" sz="2000" dirty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— </a:t>
            </a:r>
            <a:r>
              <a:rPr lang="ru-RU" sz="2000" dirty="0" err="1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чарувати</a:t>
            </a:r>
            <a:r>
              <a:rPr lang="ru-RU" sz="2000" dirty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!</a:t>
            </a:r>
            <a:br>
              <a:rPr lang="ru-RU" sz="2000" dirty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000" dirty="0" err="1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Агов</a:t>
            </a:r>
            <a:r>
              <a:rPr lang="ru-RU" sz="2000" dirty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000" dirty="0" err="1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мої</a:t>
            </a:r>
            <a:r>
              <a:rPr lang="ru-RU" sz="2000" dirty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маленькі</a:t>
            </a:r>
            <a:r>
              <a:rPr lang="ru-RU" sz="2000" dirty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чортенята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!</a:t>
            </a:r>
          </a:p>
        </p:txBody>
      </p:sp>
    </p:spTree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 descr="1616602999_8-p-fon-dlya-prezentatsii-obrazovanie-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18792"/>
          </a:xfrm>
          <a:prstGeom prst="rect">
            <a:avLst/>
          </a:prstGeom>
        </p:spPr>
      </p:pic>
      <p:sp>
        <p:nvSpPr>
          <p:cNvPr id="2" name="Прямоугольник 1"/>
          <p:cNvSpPr/>
          <p:nvPr/>
        </p:nvSpPr>
        <p:spPr>
          <a:xfrm>
            <a:off x="428596" y="285728"/>
            <a:ext cx="8286808" cy="569386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latin typeface="Times New Roman" pitchFamily="18" charset="0"/>
                <a:cs typeface="Times New Roman" pitchFamily="18" charset="0"/>
              </a:rPr>
              <a:t>“</a:t>
            </a:r>
            <a:r>
              <a:rPr lang="ru-RU" sz="2400" b="1" dirty="0" err="1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latin typeface="Times New Roman" pitchFamily="18" charset="0"/>
                <a:cs typeface="Times New Roman" pitchFamily="18" charset="0"/>
              </a:rPr>
              <a:t>Пісня</a:t>
            </a:r>
            <a:r>
              <a:rPr lang="ru-RU" sz="2400" b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b="1" dirty="0" err="1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latin typeface="Times New Roman" pitchFamily="18" charset="0"/>
                <a:cs typeface="Times New Roman" pitchFamily="18" charset="0"/>
              </a:rPr>
              <a:t>мандрівного</a:t>
            </a:r>
            <a:r>
              <a:rPr lang="ru-RU" sz="2400" b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b="1" dirty="0" err="1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latin typeface="Times New Roman" pitchFamily="18" charset="0"/>
                <a:cs typeface="Times New Roman" pitchFamily="18" charset="0"/>
              </a:rPr>
              <a:t>спудея</a:t>
            </a:r>
            <a:r>
              <a:rPr lang="ru-RU" sz="2400" b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latin typeface="Times New Roman" pitchFamily="18" charset="0"/>
                <a:cs typeface="Times New Roman" pitchFamily="18" charset="0"/>
              </a:rPr>
              <a:t>” </a:t>
            </a:r>
          </a:p>
          <a:p>
            <a:pPr algn="ctr"/>
            <a:r>
              <a:rPr lang="ru-RU" sz="2000" dirty="0" err="1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аналіз</a:t>
            </a:r>
            <a:endParaRPr lang="ru-RU" sz="2000" dirty="0">
              <a:solidFill>
                <a:schemeClr val="tx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sz="2000" b="1" dirty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Автор: </a:t>
            </a:r>
            <a:r>
              <a:rPr lang="ru-RU" sz="2000" dirty="0" err="1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Юрій</a:t>
            </a:r>
            <a:r>
              <a:rPr lang="ru-RU" sz="2000" dirty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Андрухович</a:t>
            </a:r>
            <a:r>
              <a:rPr lang="ru-RU" sz="2000" dirty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endParaRPr lang="ru-RU" sz="2000" dirty="0">
              <a:solidFill>
                <a:schemeClr val="tx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sz="2000" b="1" dirty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Дата </a:t>
            </a:r>
            <a:r>
              <a:rPr lang="ru-RU" sz="2000" b="1" dirty="0" err="1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написання</a:t>
            </a:r>
            <a:r>
              <a:rPr lang="ru-RU" sz="2000" b="1" dirty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ru-RU" sz="2000" dirty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2013 </a:t>
            </a:r>
            <a:r>
              <a:rPr lang="ru-RU" sz="2000" dirty="0" err="1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рік</a:t>
            </a:r>
            <a:r>
              <a:rPr lang="ru-RU" sz="2000" dirty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. </a:t>
            </a:r>
          </a:p>
          <a:p>
            <a:endParaRPr lang="ru-RU" sz="2000" dirty="0">
              <a:solidFill>
                <a:schemeClr val="tx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sz="2000" b="1" dirty="0" err="1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Збірка</a:t>
            </a:r>
            <a:r>
              <a:rPr lang="ru-RU" sz="2000" b="1" dirty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ru-RU" sz="2000" dirty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“</a:t>
            </a:r>
            <a:r>
              <a:rPr lang="ru-RU" sz="2000" dirty="0" err="1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Листи</a:t>
            </a:r>
            <a:r>
              <a:rPr lang="ru-RU" sz="2000" dirty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в </a:t>
            </a:r>
            <a:r>
              <a:rPr lang="ru-RU" sz="2000" dirty="0" err="1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Україну</a:t>
            </a:r>
            <a:r>
              <a:rPr lang="ru-RU" sz="2000" dirty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”</a:t>
            </a:r>
          </a:p>
          <a:p>
            <a:endParaRPr lang="ru-RU" sz="2000" dirty="0">
              <a:solidFill>
                <a:schemeClr val="tx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sz="2000" b="1" dirty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Жанр: </a:t>
            </a:r>
            <a:r>
              <a:rPr lang="ru-RU" sz="2000" dirty="0" err="1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медитативна</a:t>
            </a:r>
            <a:r>
              <a:rPr lang="ru-RU" sz="2000" dirty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лірика</a:t>
            </a:r>
            <a:r>
              <a:rPr lang="ru-RU" sz="2000" dirty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endParaRPr lang="ru-RU" sz="2000" dirty="0">
              <a:solidFill>
                <a:schemeClr val="tx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sz="2000" b="1" dirty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Тема </a:t>
            </a:r>
            <a:r>
              <a:rPr lang="ru-RU" sz="2000" b="1" dirty="0" err="1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твору</a:t>
            </a:r>
            <a:r>
              <a:rPr lang="ru-RU" sz="2000" b="1" dirty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ru-RU" sz="2000" dirty="0" err="1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Звертання</a:t>
            </a:r>
            <a:r>
              <a:rPr lang="ru-RU" sz="2000" dirty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поета</a:t>
            </a:r>
            <a:r>
              <a:rPr lang="ru-RU" sz="2000" dirty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до </a:t>
            </a:r>
            <a:r>
              <a:rPr lang="ru-RU" sz="2000" dirty="0" err="1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своїх</a:t>
            </a:r>
            <a:r>
              <a:rPr lang="ru-RU" sz="2000" dirty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дітей-віршів</a:t>
            </a:r>
            <a:r>
              <a:rPr lang="ru-RU" sz="2000" dirty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endParaRPr lang="ru-RU" sz="2000" dirty="0">
              <a:solidFill>
                <a:schemeClr val="tx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sz="2000" b="1" dirty="0" err="1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Ідея</a:t>
            </a:r>
            <a:r>
              <a:rPr lang="ru-RU" sz="2000" b="1" dirty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ru-RU" sz="2000" dirty="0" err="1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Творчість</a:t>
            </a:r>
            <a:r>
              <a:rPr lang="ru-RU" sz="2000" dirty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для </a:t>
            </a:r>
            <a:r>
              <a:rPr lang="ru-RU" sz="2000" dirty="0" err="1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поета</a:t>
            </a:r>
            <a:r>
              <a:rPr lang="ru-RU" sz="2000" dirty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– не </a:t>
            </a:r>
            <a:r>
              <a:rPr lang="ru-RU" sz="2000" dirty="0" err="1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тільки</a:t>
            </a:r>
            <a:r>
              <a:rPr lang="ru-RU" sz="2000" dirty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здатність</a:t>
            </a:r>
            <a:r>
              <a:rPr lang="ru-RU" sz="2000" dirty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самовиражатись</a:t>
            </a:r>
            <a:r>
              <a:rPr lang="ru-RU" sz="2000" dirty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000" dirty="0" err="1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але</a:t>
            </a:r>
            <a:r>
              <a:rPr lang="ru-RU" sz="2000" dirty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й</a:t>
            </a:r>
            <a:r>
              <a:rPr lang="ru-RU" sz="2000" dirty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можливість</a:t>
            </a:r>
            <a:r>
              <a:rPr lang="ru-RU" sz="2000" dirty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продовжувати</a:t>
            </a:r>
            <a:r>
              <a:rPr lang="ru-RU" sz="2000" dirty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своє</a:t>
            </a:r>
            <a:r>
              <a:rPr lang="ru-RU" sz="2000" dirty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існування</a:t>
            </a:r>
            <a:r>
              <a:rPr lang="ru-RU" sz="2000" dirty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на </a:t>
            </a:r>
            <a:r>
              <a:rPr lang="ru-RU" sz="2000" dirty="0" err="1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землі</a:t>
            </a:r>
            <a:r>
              <a:rPr lang="ru-RU" sz="2000" dirty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endParaRPr lang="ru-RU" sz="2000" dirty="0">
              <a:solidFill>
                <a:schemeClr val="tx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sz="2000" b="1" dirty="0" err="1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Основна</a:t>
            </a:r>
            <a:r>
              <a:rPr lang="ru-RU" sz="2000" b="1" dirty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думка: </a:t>
            </a:r>
            <a:r>
              <a:rPr lang="ru-RU" sz="2000" dirty="0" err="1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Вірші</a:t>
            </a:r>
            <a:r>
              <a:rPr lang="ru-RU" sz="2000" dirty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допомагають</a:t>
            </a:r>
            <a:r>
              <a:rPr lang="ru-RU" sz="2000" dirty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виразити</a:t>
            </a:r>
            <a:r>
              <a:rPr lang="ru-RU" sz="2000" dirty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внутрішнє</a:t>
            </a:r>
            <a:r>
              <a:rPr lang="ru-RU" sz="2000" dirty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Я </a:t>
            </a:r>
            <a:r>
              <a:rPr lang="ru-RU" sz="2000" dirty="0" err="1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поета</a:t>
            </a:r>
            <a:r>
              <a:rPr lang="ru-RU" sz="2000" dirty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endParaRPr lang="ru-RU" sz="2000" dirty="0">
              <a:solidFill>
                <a:schemeClr val="tx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sz="2000" b="1" dirty="0" err="1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Римування</a:t>
            </a:r>
            <a:r>
              <a:rPr lang="ru-RU" sz="2000" b="1" dirty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ru-RU" sz="2000" dirty="0" err="1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відсутнє</a:t>
            </a:r>
            <a:r>
              <a:rPr lang="ru-RU" sz="2000" dirty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000" dirty="0" err="1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білий</a:t>
            </a:r>
            <a:r>
              <a:rPr lang="ru-RU" sz="2000" dirty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вірш</a:t>
            </a:r>
            <a:r>
              <a:rPr lang="ru-RU" sz="2000" dirty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</p:txBody>
      </p:sp>
    </p:spTree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1616602999_8-p-fon-dlya-prezentatsii-obrazovanie-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9604"/>
            <a:ext cx="9144000" cy="6818792"/>
          </a:xfrm>
          <a:prstGeom prst="rect">
            <a:avLst/>
          </a:prstGeom>
        </p:spPr>
      </p:pic>
      <p:sp>
        <p:nvSpPr>
          <p:cNvPr id="2" name="Прямоугольник 1"/>
          <p:cNvSpPr/>
          <p:nvPr/>
        </p:nvSpPr>
        <p:spPr>
          <a:xfrm>
            <a:off x="500034" y="214290"/>
            <a:ext cx="8286808" cy="477053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latin typeface="Times New Roman" pitchFamily="18" charset="0"/>
                <a:cs typeface="Times New Roman" pitchFamily="18" charset="0"/>
              </a:rPr>
              <a:t>“</a:t>
            </a:r>
            <a:r>
              <a:rPr lang="ru-RU" sz="2400" b="1" dirty="0" err="1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latin typeface="Times New Roman" pitchFamily="18" charset="0"/>
                <a:cs typeface="Times New Roman" pitchFamily="18" charset="0"/>
              </a:rPr>
              <a:t>Пісня</a:t>
            </a:r>
            <a:r>
              <a:rPr lang="ru-RU" sz="2400" b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b="1" dirty="0" err="1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latin typeface="Times New Roman" pitchFamily="18" charset="0"/>
                <a:cs typeface="Times New Roman" pitchFamily="18" charset="0"/>
              </a:rPr>
              <a:t>мандрівного</a:t>
            </a:r>
            <a:r>
              <a:rPr lang="ru-RU" sz="2400" b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b="1" dirty="0" err="1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latin typeface="Times New Roman" pitchFamily="18" charset="0"/>
                <a:cs typeface="Times New Roman" pitchFamily="18" charset="0"/>
              </a:rPr>
              <a:t>спудея</a:t>
            </a:r>
            <a:r>
              <a:rPr lang="ru-RU" sz="2400" b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latin typeface="Times New Roman" pitchFamily="18" charset="0"/>
                <a:cs typeface="Times New Roman" pitchFamily="18" charset="0"/>
              </a:rPr>
              <a:t>” </a:t>
            </a:r>
          </a:p>
          <a:p>
            <a:pPr algn="ctr"/>
            <a:r>
              <a:rPr lang="ru-RU" sz="2000" dirty="0" err="1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художні</a:t>
            </a:r>
            <a:r>
              <a:rPr lang="ru-RU" sz="2000" dirty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засоби</a:t>
            </a:r>
            <a:endParaRPr lang="ru-RU" sz="2000" dirty="0">
              <a:solidFill>
                <a:schemeClr val="tx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ru-RU" sz="2000" dirty="0">
              <a:solidFill>
                <a:schemeClr val="tx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sz="2000" b="1" dirty="0" err="1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Звертання</a:t>
            </a:r>
            <a:r>
              <a:rPr lang="ru-RU" sz="2000" b="1" dirty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ru-RU" sz="2000" dirty="0" err="1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Агов</a:t>
            </a:r>
            <a:r>
              <a:rPr lang="ru-RU" sz="2000" dirty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000" dirty="0" err="1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мої</a:t>
            </a:r>
            <a:r>
              <a:rPr lang="ru-RU" sz="2000" dirty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маленькі</a:t>
            </a:r>
            <a:r>
              <a:rPr lang="ru-RU" sz="2000" dirty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чортенята</a:t>
            </a:r>
            <a:r>
              <a:rPr lang="ru-RU" sz="2000" dirty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!</a:t>
            </a:r>
          </a:p>
          <a:p>
            <a:endParaRPr lang="ru-RU" sz="2000" dirty="0">
              <a:solidFill>
                <a:schemeClr val="tx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sz="2000" b="1" dirty="0" err="1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Епітети</a:t>
            </a:r>
            <a:r>
              <a:rPr lang="ru-RU" sz="2000" b="1" dirty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ru-RU" sz="2000" dirty="0" err="1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маленькі</a:t>
            </a:r>
            <a:r>
              <a:rPr lang="ru-RU" sz="2000" dirty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чортенята</a:t>
            </a:r>
            <a:r>
              <a:rPr lang="ru-RU" sz="2000" dirty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000" dirty="0" err="1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невірні</a:t>
            </a:r>
            <a:r>
              <a:rPr lang="ru-RU" sz="2000" dirty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рими</a:t>
            </a:r>
            <a:r>
              <a:rPr lang="ru-RU" sz="2000" dirty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000" dirty="0" err="1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прекрасні</a:t>
            </a:r>
            <a:r>
              <a:rPr lang="ru-RU" sz="2000" dirty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вірші</a:t>
            </a:r>
            <a:r>
              <a:rPr lang="ru-RU" sz="2000" dirty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, у </a:t>
            </a:r>
            <a:r>
              <a:rPr lang="ru-RU" sz="2000" dirty="0" err="1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вирі</a:t>
            </a:r>
            <a:r>
              <a:rPr lang="ru-RU" sz="2000" dirty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цілоденнім</a:t>
            </a:r>
            <a:r>
              <a:rPr lang="ru-RU" sz="2000" dirty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, на </a:t>
            </a:r>
            <a:r>
              <a:rPr lang="ru-RU" sz="2000" dirty="0" err="1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зелену</a:t>
            </a:r>
            <a:r>
              <a:rPr lang="ru-RU" sz="2000" dirty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прощу, </a:t>
            </a:r>
            <a:r>
              <a:rPr lang="ru-RU" sz="2000" dirty="0" err="1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тихі</a:t>
            </a:r>
            <a:r>
              <a:rPr lang="ru-RU" sz="2000" dirty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сльози</a:t>
            </a:r>
            <a:r>
              <a:rPr lang="ru-RU" sz="2000" dirty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000" dirty="0" err="1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натхненний</a:t>
            </a:r>
            <a:r>
              <a:rPr lang="ru-RU" sz="2000" dirty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соловій</a:t>
            </a:r>
            <a:r>
              <a:rPr lang="ru-RU" sz="2000" dirty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endParaRPr lang="ru-RU" sz="2000" dirty="0">
              <a:solidFill>
                <a:schemeClr val="tx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sz="2000" dirty="0" err="1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Метафори</a:t>
            </a:r>
            <a:r>
              <a:rPr lang="ru-RU" sz="2000" dirty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ru-RU" sz="2000" dirty="0" err="1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З-під</a:t>
            </a:r>
            <a:r>
              <a:rPr lang="ru-RU" sz="2000" dirty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свити</a:t>
            </a:r>
            <a:r>
              <a:rPr lang="ru-RU" sz="2000" dirty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я вас </a:t>
            </a:r>
            <a:r>
              <a:rPr lang="ru-RU" sz="2000" dirty="0" err="1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випущу</a:t>
            </a:r>
            <a:r>
              <a:rPr lang="ru-RU" sz="2000" dirty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на </a:t>
            </a:r>
            <a:r>
              <a:rPr lang="ru-RU" sz="2000" dirty="0" err="1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світ</a:t>
            </a:r>
            <a:r>
              <a:rPr lang="ru-RU" sz="2000" dirty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— </a:t>
            </a:r>
            <a:r>
              <a:rPr lang="ru-RU" sz="2000" dirty="0" err="1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туди</a:t>
            </a:r>
            <a:r>
              <a:rPr lang="ru-RU" sz="2000" dirty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, де кров </a:t>
            </a:r>
            <a:r>
              <a:rPr lang="ru-RU" sz="2000" dirty="0" err="1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з</a:t>
            </a:r>
            <a:r>
              <a:rPr lang="ru-RU" sz="2000" dirty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любов’ю</a:t>
            </a:r>
            <a:r>
              <a:rPr lang="ru-RU" sz="2000" dirty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черленяться</a:t>
            </a:r>
            <a:r>
              <a:rPr lang="ru-RU" sz="2000" dirty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, де </a:t>
            </a:r>
            <a:r>
              <a:rPr lang="ru-RU" sz="2000" dirty="0" err="1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пристрастей</a:t>
            </a:r>
            <a:r>
              <a:rPr lang="ru-RU" sz="2000" dirty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i</a:t>
            </a:r>
            <a:r>
              <a:rPr lang="en-US" sz="2000" dirty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пропастей </a:t>
            </a:r>
            <a:r>
              <a:rPr lang="ru-RU" sz="2000" dirty="0" err="1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сувій</a:t>
            </a:r>
            <a:r>
              <a:rPr lang="ru-RU" sz="2000" dirty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; до </a:t>
            </a:r>
            <a:r>
              <a:rPr lang="ru-RU" sz="2000" dirty="0" err="1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серця</a:t>
            </a:r>
            <a:r>
              <a:rPr lang="ru-RU" sz="2000" dirty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входять</a:t>
            </a:r>
            <a:r>
              <a:rPr lang="ru-RU" sz="2000" dirty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вірші</a:t>
            </a:r>
            <a:r>
              <a:rPr lang="ru-RU" sz="2000" dirty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; </a:t>
            </a:r>
            <a:r>
              <a:rPr lang="ru-RU" sz="2000" dirty="0" err="1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підслухані</a:t>
            </a:r>
            <a:r>
              <a:rPr lang="ru-RU" sz="2000" dirty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у </a:t>
            </a:r>
            <a:r>
              <a:rPr lang="ru-RU" sz="2000" dirty="0" err="1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вирі</a:t>
            </a:r>
            <a:r>
              <a:rPr lang="ru-RU" sz="2000" dirty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цілоденнім</a:t>
            </a:r>
            <a:r>
              <a:rPr lang="ru-RU" sz="2000" dirty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, </a:t>
            </a:r>
            <a:r>
              <a:rPr lang="ru-RU" sz="2000" dirty="0" err="1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щоб</a:t>
            </a:r>
            <a:r>
              <a:rPr lang="ru-RU" sz="2000" dirty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явір</a:t>
            </a:r>
            <a:r>
              <a:rPr lang="ru-RU" sz="2000" dirty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тихі</a:t>
            </a:r>
            <a:r>
              <a:rPr lang="ru-RU" sz="2000" dirty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сльози</a:t>
            </a:r>
            <a:r>
              <a:rPr lang="ru-RU" sz="2000" dirty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витирав</a:t>
            </a:r>
            <a:r>
              <a:rPr lang="ru-RU" sz="2000" dirty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000" dirty="0" err="1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щоб</a:t>
            </a:r>
            <a:r>
              <a:rPr lang="ru-RU" sz="2000" dirty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небо, </a:t>
            </a:r>
            <a:r>
              <a:rPr lang="ru-RU" sz="2000" dirty="0" err="1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нахилившись</a:t>
            </a:r>
            <a:r>
              <a:rPr lang="ru-RU" sz="2000" dirty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000" dirty="0" err="1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наслухало</a:t>
            </a:r>
            <a:r>
              <a:rPr lang="ru-RU" sz="2000" dirty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000" dirty="0" err="1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щоб</a:t>
            </a:r>
            <a:r>
              <a:rPr lang="ru-RU" sz="2000" dirty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завше</a:t>
            </a:r>
            <a:r>
              <a:rPr lang="ru-RU" sz="2000" dirty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був</a:t>
            </a:r>
            <a:r>
              <a:rPr lang="ru-RU" sz="2000" dirty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натхненний</a:t>
            </a:r>
            <a:r>
              <a:rPr lang="ru-RU" sz="2000" dirty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соловій</a:t>
            </a:r>
            <a:r>
              <a:rPr lang="ru-RU" sz="2000" dirty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endParaRPr lang="ru-RU" sz="2000" dirty="0">
              <a:solidFill>
                <a:schemeClr val="tx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sz="2000" b="1" dirty="0" err="1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Порівняння</a:t>
            </a:r>
            <a:r>
              <a:rPr lang="ru-RU" sz="2000" b="1" dirty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ru-RU" sz="2000" dirty="0" err="1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вірші</a:t>
            </a:r>
            <a:r>
              <a:rPr lang="ru-RU" sz="2000" dirty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– </a:t>
            </a:r>
            <a:r>
              <a:rPr lang="ru-RU" sz="2000" dirty="0" err="1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прекрасні</a:t>
            </a:r>
            <a:r>
              <a:rPr lang="ru-RU" sz="2000" dirty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000" dirty="0" err="1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наче</a:t>
            </a:r>
            <a:r>
              <a:rPr lang="ru-RU" sz="2000" dirty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крила</a:t>
            </a:r>
            <a:r>
              <a:rPr lang="ru-RU" sz="2000" dirty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голубів</a:t>
            </a:r>
            <a:r>
              <a:rPr lang="ru-RU" sz="2000" dirty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; </a:t>
            </a:r>
            <a:r>
              <a:rPr lang="ru-RU" sz="2000" dirty="0" err="1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гайда</a:t>
            </a:r>
            <a:r>
              <a:rPr lang="ru-RU" sz="2000" dirty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на </a:t>
            </a:r>
            <a:r>
              <a:rPr lang="ru-RU" sz="2000" dirty="0" err="1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площу</a:t>
            </a:r>
            <a:r>
              <a:rPr lang="ru-RU" sz="2000" dirty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, як на дно </a:t>
            </a:r>
            <a:r>
              <a:rPr lang="ru-RU" sz="2000" dirty="0" err="1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ріки</a:t>
            </a:r>
            <a:r>
              <a:rPr lang="ru-RU" sz="2000" dirty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; в поля, як на </a:t>
            </a:r>
            <a:r>
              <a:rPr lang="ru-RU" sz="2000" dirty="0" err="1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зелену</a:t>
            </a:r>
            <a:r>
              <a:rPr lang="ru-RU" sz="2000" dirty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прощу.</a:t>
            </a:r>
          </a:p>
        </p:txBody>
      </p:sp>
      <p:sp>
        <p:nvSpPr>
          <p:cNvPr id="3" name="Прямоугольник 2"/>
          <p:cNvSpPr/>
          <p:nvPr/>
        </p:nvSpPr>
        <p:spPr>
          <a:xfrm>
            <a:off x="500034" y="5000636"/>
            <a:ext cx="7929618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dirty="0" err="1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Ліричний</a:t>
            </a:r>
            <a:r>
              <a:rPr lang="ru-RU" sz="2000" dirty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герой </a:t>
            </a:r>
            <a:r>
              <a:rPr lang="ru-RU" sz="2000" dirty="0" err="1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твору</a:t>
            </a:r>
            <a:r>
              <a:rPr lang="ru-RU" sz="2000" dirty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“</a:t>
            </a:r>
            <a:r>
              <a:rPr lang="ru-RU" sz="2000" dirty="0" err="1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Пісня</a:t>
            </a:r>
            <a:r>
              <a:rPr lang="ru-RU" sz="2000" dirty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мандрівного</a:t>
            </a:r>
            <a:r>
              <a:rPr lang="ru-RU" sz="2000" dirty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спудея</a:t>
            </a:r>
            <a:r>
              <a:rPr lang="ru-RU" sz="2000" dirty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” – </a:t>
            </a:r>
            <a:r>
              <a:rPr lang="ru-RU" sz="2000" dirty="0" err="1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високоосвічена</a:t>
            </a:r>
            <a:r>
              <a:rPr lang="ru-RU" sz="2000" dirty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людина</a:t>
            </a:r>
            <a:r>
              <a:rPr lang="ru-RU" sz="2000" dirty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r>
              <a:rPr lang="ru-RU" sz="2000" dirty="0" err="1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Андрухович</a:t>
            </a:r>
            <a:r>
              <a:rPr lang="ru-RU" sz="2000" dirty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 у </a:t>
            </a:r>
            <a:r>
              <a:rPr lang="ru-RU" sz="2000" dirty="0" err="1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творі</a:t>
            </a:r>
            <a:r>
              <a:rPr lang="ru-RU" sz="2000" dirty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“</a:t>
            </a:r>
            <a:r>
              <a:rPr lang="ru-RU" sz="2000" dirty="0" err="1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Пісні</a:t>
            </a:r>
            <a:r>
              <a:rPr lang="ru-RU" sz="2000" dirty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мандрівного</a:t>
            </a:r>
            <a:r>
              <a:rPr lang="ru-RU" sz="2000" dirty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спудея</a:t>
            </a:r>
            <a:r>
              <a:rPr lang="ru-RU" sz="2000" dirty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” </a:t>
            </a:r>
            <a:r>
              <a:rPr lang="ru-RU" sz="2000" dirty="0" err="1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використовує</a:t>
            </a:r>
            <a:r>
              <a:rPr lang="ru-RU" sz="2000" dirty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такі</a:t>
            </a:r>
            <a:r>
              <a:rPr lang="ru-RU" sz="2000" dirty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фольклорні</a:t>
            </a:r>
            <a:r>
              <a:rPr lang="ru-RU" sz="2000" dirty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символи</a:t>
            </a:r>
            <a:r>
              <a:rPr lang="ru-RU" sz="2000" dirty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ru-RU" sz="2000" dirty="0" err="1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явір</a:t>
            </a:r>
            <a:r>
              <a:rPr lang="ru-RU" sz="2000" dirty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, небо, соловей.</a:t>
            </a:r>
          </a:p>
        </p:txBody>
      </p:sp>
    </p:spTree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 descr="1611338258_12-p-fon-po-risovaniyu-dlya-prezentatsii-1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Прямоугольник 1"/>
          <p:cNvSpPr/>
          <p:nvPr/>
        </p:nvSpPr>
        <p:spPr>
          <a:xfrm>
            <a:off x="0" y="2428868"/>
            <a:ext cx="2571768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uk-UA" sz="2800" b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Юрій Андрухович</a:t>
            </a:r>
          </a:p>
          <a:p>
            <a:pPr algn="ctr"/>
            <a:r>
              <a:rPr lang="uk-UA" sz="2800" b="1" dirty="0" err="1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latin typeface="Times New Roman" pitchFamily="18" charset="0"/>
                <a:cs typeface="Times New Roman" pitchFamily="18" charset="0"/>
              </a:rPr>
              <a:t>“Козак</a:t>
            </a:r>
            <a:r>
              <a:rPr lang="uk-UA" sz="2800" b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k-UA" sz="2800" b="1" dirty="0" err="1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latin typeface="Times New Roman" pitchFamily="18" charset="0"/>
                <a:cs typeface="Times New Roman" pitchFamily="18" charset="0"/>
              </a:rPr>
              <a:t>Ямайка”</a:t>
            </a:r>
            <a:endParaRPr lang="ru-RU" sz="2800" b="1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" name="Рисунок 2" descr="Yurii_Andrukhovych_2015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85720" y="214290"/>
            <a:ext cx="2143140" cy="214314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4" name="Прямоугольник 3"/>
          <p:cNvSpPr/>
          <p:nvPr/>
        </p:nvSpPr>
        <p:spPr>
          <a:xfrm>
            <a:off x="2643174" y="214290"/>
            <a:ext cx="6143668" cy="649408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b="1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о </a:t>
            </a:r>
            <a:r>
              <a:rPr lang="ru-RU" sz="2000" b="1" dirty="0" err="1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скільки</a:t>
            </a:r>
            <a:r>
              <a:rPr lang="ru-RU" sz="2000" b="1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конику-братику </a:t>
            </a:r>
            <a:r>
              <a:rPr lang="ru-RU" sz="2000" b="1" dirty="0" err="1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крутих</a:t>
            </a:r>
            <a:r>
              <a:rPr lang="ru-RU" sz="2000" b="1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b="1" dirty="0" err="1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чудасій</a:t>
            </a:r>
            <a:r>
              <a:rPr lang="ru-RU" sz="2000" b="1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на </a:t>
            </a:r>
            <a:r>
              <a:rPr lang="ru-RU" sz="2000" b="1" dirty="0" err="1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світі</a:t>
            </a:r>
            <a:br>
              <a:rPr lang="ru-RU" sz="2000" b="1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000" b="1" dirty="0" err="1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дивився</a:t>
            </a:r>
            <a:r>
              <a:rPr lang="ru-RU" sz="2000" b="1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б </a:t>
            </a:r>
            <a:r>
              <a:rPr lang="ru-RU" sz="2000" b="1" dirty="0" err="1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допоки</a:t>
            </a:r>
            <a:r>
              <a:rPr lang="ru-RU" sz="2000" b="1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b="1" dirty="0" err="1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круки</a:t>
            </a:r>
            <a:r>
              <a:rPr lang="ru-RU" sz="2000" b="1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не </a:t>
            </a:r>
            <a:r>
              <a:rPr lang="ru-RU" sz="2000" b="1" dirty="0" err="1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вип'ють</a:t>
            </a:r>
            <a:r>
              <a:rPr lang="ru-RU" sz="2000" b="1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очей а мало</a:t>
            </a:r>
            <a:br>
              <a:rPr lang="ru-RU" sz="2000" b="1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000" b="1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по сей </a:t>
            </a:r>
            <a:r>
              <a:rPr lang="ru-RU" sz="2000" b="1" dirty="0" err="1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бік</a:t>
            </a:r>
            <a:r>
              <a:rPr lang="ru-RU" sz="2000" b="1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b="1" dirty="0" err="1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багама-мама</a:t>
            </a:r>
            <a:r>
              <a:rPr lang="ru-RU" sz="2000" b="1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по той </a:t>
            </a:r>
            <a:r>
              <a:rPr lang="ru-RU" sz="2000" b="1" dirty="0" err="1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бік</a:t>
            </a:r>
            <a:r>
              <a:rPr lang="ru-RU" sz="2000" b="1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b="1" dirty="0" err="1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пальми</a:t>
            </a:r>
            <a:r>
              <a:rPr lang="ru-RU" sz="2000" b="1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b="1" dirty="0" err="1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гаїті</a:t>
            </a:r>
            <a:br>
              <a:rPr lang="ru-RU" sz="2000" b="1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000" b="1" dirty="0" err="1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і</a:t>
            </a:r>
            <a:r>
              <a:rPr lang="ru-RU" sz="2000" b="1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b="1" dirty="0" err="1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вежі</a:t>
            </a:r>
            <a:r>
              <a:rPr lang="ru-RU" sz="2000" b="1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b="1" dirty="0" err="1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фрітауна</a:t>
            </a:r>
            <a:r>
              <a:rPr lang="ru-RU" sz="2000" b="1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b="1" dirty="0" err="1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бачу</a:t>
            </a:r>
            <a:r>
              <a:rPr lang="ru-RU" sz="2000" b="1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як </a:t>
            </a:r>
            <a:r>
              <a:rPr lang="ru-RU" sz="2000" b="1" dirty="0" err="1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вийду</a:t>
            </a:r>
            <a:r>
              <a:rPr lang="ru-RU" sz="2000" b="1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b="1" dirty="0" err="1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вночі</a:t>
            </a:r>
            <a:r>
              <a:rPr lang="ru-RU" sz="2000" b="1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b="1" dirty="0" err="1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з</a:t>
            </a:r>
            <a:r>
              <a:rPr lang="ru-RU" sz="2000" b="1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бунгало</a:t>
            </a:r>
            <a:br>
              <a:rPr lang="ru-RU" sz="2000" b="1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</a:br>
            <a:br>
              <a:rPr lang="ru-RU" sz="2000" b="1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000" b="1" dirty="0" err="1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і</a:t>
            </a:r>
            <a:r>
              <a:rPr lang="ru-RU" sz="2000" b="1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так </a:t>
            </a:r>
            <a:r>
              <a:rPr lang="ru-RU" sz="2000" b="1" dirty="0" err="1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мені</a:t>
            </a:r>
            <a:r>
              <a:rPr lang="ru-RU" sz="2000" b="1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b="1" dirty="0" err="1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з</a:t>
            </a:r>
            <a:r>
              <a:rPr lang="ru-RU" sz="2000" b="1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того </a:t>
            </a:r>
            <a:r>
              <a:rPr lang="ru-RU" sz="2000" b="1" dirty="0" err="1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гризько</a:t>
            </a:r>
            <a:r>
              <a:rPr lang="ru-RU" sz="2000" b="1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b="1" dirty="0" err="1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що</a:t>
            </a:r>
            <a:r>
              <a:rPr lang="ru-RU" sz="2000" b="1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b="1" dirty="0" err="1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вицвіли</a:t>
            </a:r>
            <a:r>
              <a:rPr lang="ru-RU" sz="2000" b="1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b="1" dirty="0" err="1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всі</a:t>
            </a:r>
            <a:r>
              <a:rPr lang="ru-RU" sz="2000" b="1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b="1" dirty="0" err="1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шаровари</a:t>
            </a:r>
            <a:br>
              <a:rPr lang="ru-RU" sz="2000" b="1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000" b="1" dirty="0" err="1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якого</a:t>
            </a:r>
            <a:r>
              <a:rPr lang="ru-RU" sz="2000" b="1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b="1" dirty="0" err="1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лисого</a:t>
            </a:r>
            <a:r>
              <a:rPr lang="ru-RU" sz="2000" b="1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b="1" dirty="0" err="1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чорта</a:t>
            </a:r>
            <a:r>
              <a:rPr lang="ru-RU" sz="2000" b="1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b="1" dirty="0" err="1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з</a:t>
            </a:r>
            <a:r>
              <a:rPr lang="ru-RU" sz="2000" b="1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b="1" dirty="0" err="1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яких</a:t>
            </a:r>
            <a:r>
              <a:rPr lang="ru-RU" sz="2000" b="1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b="1" dirty="0" err="1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попідземних</a:t>
            </a:r>
            <a:r>
              <a:rPr lang="ru-RU" sz="2000" b="1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фаун</a:t>
            </a:r>
            <a:br>
              <a:rPr lang="ru-RU" sz="2000" b="1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000" b="1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та </a:t>
            </a:r>
            <a:r>
              <a:rPr lang="ru-RU" sz="2000" b="1" dirty="0" err="1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й</a:t>
            </a:r>
            <a:r>
              <a:rPr lang="ru-RU" sz="2000" b="1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b="1" dirty="0" err="1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зрадили</a:t>
            </a:r>
            <a:r>
              <a:rPr lang="ru-RU" sz="2000" b="1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нас у </a:t>
            </a:r>
            <a:r>
              <a:rPr lang="ru-RU" sz="2000" b="1" dirty="0" err="1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битві</a:t>
            </a:r>
            <a:r>
              <a:rPr lang="ru-RU" sz="2000" b="1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b="1" dirty="0" err="1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морські</a:t>
            </a:r>
            <a:r>
              <a:rPr lang="ru-RU" sz="2000" b="1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b="1" dirty="0" err="1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косарі</a:t>
            </a:r>
            <a:r>
              <a:rPr lang="ru-RU" sz="2000" b="1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b="1" dirty="0" err="1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корсари</a:t>
            </a:r>
            <a:br>
              <a:rPr lang="ru-RU" sz="2000" b="1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000" b="1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а </a:t>
            </a:r>
            <a:r>
              <a:rPr lang="ru-RU" sz="2000" b="1" dirty="0" err="1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батько</a:t>
            </a:r>
            <a:r>
              <a:rPr lang="ru-RU" sz="2000" b="1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ж </a:t>
            </a:r>
            <a:r>
              <a:rPr lang="ru-RU" sz="2000" b="1" dirty="0" err="1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хотіли</a:t>
            </a:r>
            <a:r>
              <a:rPr lang="ru-RU" sz="2000" b="1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b="1" dirty="0" err="1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взяти</a:t>
            </a:r>
            <a:r>
              <a:rPr lang="ru-RU" sz="2000" b="1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b="1" dirty="0" err="1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отой</a:t>
            </a:r>
            <a:r>
              <a:rPr lang="ru-RU" sz="2000" b="1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b="1" dirty="0" err="1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блаженний</a:t>
            </a:r>
            <a:r>
              <a:rPr lang="ru-RU" sz="2000" b="1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b="1" dirty="0" err="1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фрітаун</a:t>
            </a:r>
            <a:br>
              <a:rPr lang="ru-RU" sz="2000" b="1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</a:br>
            <a:br>
              <a:rPr lang="ru-RU" sz="2000" b="1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000" b="1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а там </a:t>
            </a:r>
            <a:r>
              <a:rPr lang="ru-RU" sz="2000" b="1" dirty="0" err="1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тринадцять</a:t>
            </a:r>
            <a:r>
              <a:rPr lang="ru-RU" sz="2000" b="1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b="1" dirty="0" err="1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костьолів</a:t>
            </a:r>
            <a:r>
              <a:rPr lang="ru-RU" sz="2000" b="1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b="1" dirty="0" err="1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і</a:t>
            </a:r>
            <a:r>
              <a:rPr lang="ru-RU" sz="2000" b="1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b="1" dirty="0" err="1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вічна</a:t>
            </a:r>
            <a:r>
              <a:rPr lang="ru-RU" sz="2000" b="1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b="1" dirty="0" err="1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війна</a:t>
            </a:r>
            <a:r>
              <a:rPr lang="ru-RU" sz="2000" b="1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b="1" dirty="0" err="1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з</a:t>
            </a:r>
            <a:r>
              <a:rPr lang="ru-RU" sz="2000" b="1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амуром</a:t>
            </a:r>
            <a:br>
              <a:rPr lang="ru-RU" sz="2000" b="1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000" b="1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а </a:t>
            </a:r>
            <a:r>
              <a:rPr lang="ru-RU" sz="2000" b="1" dirty="0" err="1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ще</a:t>
            </a:r>
            <a:r>
              <a:rPr lang="ru-RU" sz="2000" b="1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b="1" dirty="0" err="1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тринадцять</a:t>
            </a:r>
            <a:r>
              <a:rPr lang="ru-RU" sz="2000" b="1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b="1" dirty="0" err="1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безодень</a:t>
            </a:r>
            <a:r>
              <a:rPr lang="ru-RU" sz="2000" b="1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де </a:t>
            </a:r>
            <a:r>
              <a:rPr lang="ru-RU" sz="2000" b="1" dirty="0" err="1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срібло-злото</a:t>
            </a:r>
            <a:r>
              <a:rPr lang="ru-RU" sz="2000" b="1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b="1" dirty="0" err="1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коморне</a:t>
            </a:r>
            <a:br>
              <a:rPr lang="ru-RU" sz="2000" b="1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000" b="1" dirty="0" err="1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дівчата</a:t>
            </a:r>
            <a:r>
              <a:rPr lang="ru-RU" sz="2000" b="1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b="1" dirty="0" err="1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немов</a:t>
            </a:r>
            <a:r>
              <a:rPr lang="ru-RU" sz="2000" b="1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b="1" dirty="0" err="1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ліани</a:t>
            </a:r>
            <a:r>
              <a:rPr lang="ru-RU" sz="2000" b="1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b="1" dirty="0" err="1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нечутно</a:t>
            </a:r>
            <a:r>
              <a:rPr lang="ru-RU" sz="2000" b="1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b="1" dirty="0" err="1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ростуть</a:t>
            </a:r>
            <a:r>
              <a:rPr lang="ru-RU" sz="2000" b="1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за муром</a:t>
            </a:r>
            <a:br>
              <a:rPr lang="ru-RU" sz="2000" b="1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000" b="1" dirty="0" err="1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і</a:t>
            </a:r>
            <a:r>
              <a:rPr lang="ru-RU" sz="2000" b="1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b="1" dirty="0" err="1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хочеться</a:t>
            </a:r>
            <a:r>
              <a:rPr lang="ru-RU" sz="2000" b="1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b="1" dirty="0" err="1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їм</a:t>
            </a:r>
            <a:r>
              <a:rPr lang="ru-RU" sz="2000" b="1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b="1" dirty="0" err="1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любитись</a:t>
            </a:r>
            <a:r>
              <a:rPr lang="ru-RU" sz="2000" b="1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а </a:t>
            </a:r>
            <a:r>
              <a:rPr lang="ru-RU" sz="2000" b="1" dirty="0" err="1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їх</a:t>
            </a:r>
            <a:r>
              <a:rPr lang="ru-RU" sz="2000" b="1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b="1" dirty="0" err="1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зодягли</a:t>
            </a:r>
            <a:r>
              <a:rPr lang="ru-RU" sz="2000" b="1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у </a:t>
            </a:r>
            <a:r>
              <a:rPr lang="ru-RU" sz="2000" b="1" dirty="0" err="1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чорне</a:t>
            </a:r>
            <a:br>
              <a:rPr lang="ru-RU" sz="2000" b="1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</a:br>
            <a:br>
              <a:rPr lang="ru-RU" sz="2000" b="1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000" b="1" dirty="0" err="1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кружаю</a:t>
            </a:r>
            <a:r>
              <a:rPr lang="ru-RU" sz="2000" b="1" dirty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b="1" dirty="0" err="1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тепер</a:t>
            </a:r>
            <a:r>
              <a:rPr lang="ru-RU" sz="2000" b="1" dirty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 сивуху </a:t>
            </a:r>
            <a:r>
              <a:rPr lang="ru-RU" sz="2000" b="1" dirty="0" err="1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надвоє</a:t>
            </a:r>
            <a:r>
              <a:rPr lang="ru-RU" sz="2000" b="1" dirty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b="1" dirty="0" err="1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з</a:t>
            </a:r>
            <a:r>
              <a:rPr lang="ru-RU" sz="2000" b="1" dirty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b="1" dirty="0" err="1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піратом</a:t>
            </a:r>
            <a:r>
              <a:rPr lang="ru-RU" sz="2000" b="1" dirty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b="1" dirty="0" err="1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діком</a:t>
            </a:r>
            <a:br>
              <a:rPr lang="ru-RU" sz="2000" b="1" dirty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000" b="1" dirty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кажу </a:t>
            </a:r>
            <a:r>
              <a:rPr lang="ru-RU" sz="2000" b="1" dirty="0" err="1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йому</a:t>
            </a:r>
            <a:r>
              <a:rPr lang="ru-RU" sz="2000" b="1" dirty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b="1" dirty="0" err="1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схаменися</a:t>
            </a:r>
            <a:r>
              <a:rPr lang="ru-RU" sz="2000" b="1" dirty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b="1" dirty="0" err="1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кажу</a:t>
            </a:r>
            <a:r>
              <a:rPr lang="ru-RU" sz="2000" b="1" dirty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 покайся </a:t>
            </a:r>
            <a:r>
              <a:rPr lang="ru-RU" sz="2000" b="1" dirty="0" err="1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паскудо</a:t>
            </a:r>
            <a:br>
              <a:rPr lang="ru-RU" sz="2000" b="1" dirty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000" b="1" dirty="0" err="1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невже</a:t>
            </a:r>
            <a:r>
              <a:rPr lang="ru-RU" sz="2000" b="1" dirty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 коли </a:t>
            </a:r>
            <a:r>
              <a:rPr lang="ru-RU" sz="2000" b="1" dirty="0" err="1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ти</a:t>
            </a:r>
            <a:r>
              <a:rPr lang="ru-RU" sz="2000" b="1" dirty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b="1" dirty="0" err="1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з</a:t>
            </a:r>
            <a:r>
              <a:rPr lang="ru-RU" sz="2000" b="1" dirty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b="1" dirty="0" err="1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європи</a:t>
            </a:r>
            <a:r>
              <a:rPr lang="ru-RU" sz="2000" b="1" dirty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 то </a:t>
            </a:r>
            <a:r>
              <a:rPr lang="ru-RU" sz="2000" b="1" dirty="0" err="1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вже</a:t>
            </a:r>
            <a:r>
              <a:rPr lang="ru-RU" sz="2000" b="1" dirty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 не </a:t>
            </a:r>
            <a:r>
              <a:rPr lang="ru-RU" sz="2000" b="1" dirty="0" err="1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єси</a:t>
            </a:r>
            <a:r>
              <a:rPr lang="ru-RU" sz="2000" b="1" dirty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b="1" dirty="0" err="1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чоловіком</a:t>
            </a:r>
            <a:br>
              <a:rPr lang="ru-RU" sz="2000" b="1" dirty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000" b="1" dirty="0" err="1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якого</a:t>
            </a:r>
            <a:r>
              <a:rPr lang="ru-RU" sz="2000" b="1" dirty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b="1" dirty="0" err="1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хріна</a:t>
            </a:r>
            <a:r>
              <a:rPr lang="ru-RU" sz="2000" b="1" dirty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b="1" dirty="0" err="1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продався</a:t>
            </a:r>
            <a:r>
              <a:rPr lang="ru-RU" sz="2000" b="1" dirty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 за </a:t>
            </a:r>
            <a:r>
              <a:rPr lang="ru-RU" sz="2000" b="1" dirty="0" err="1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тридцять</a:t>
            </a:r>
            <a:r>
              <a:rPr lang="ru-RU" sz="2000" b="1" dirty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b="1" dirty="0" err="1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гнилих</a:t>
            </a:r>
            <a:r>
              <a:rPr lang="ru-RU" sz="2000" b="1" dirty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b="1" dirty="0" err="1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ескудо</a:t>
            </a:r>
            <a:br>
              <a:rPr lang="ru-RU" b="1" dirty="0">
                <a:solidFill>
                  <a:srgbClr val="000099"/>
                </a:solidFill>
              </a:rPr>
            </a:br>
            <a:br>
              <a:rPr lang="ru-RU" b="1" dirty="0">
                <a:solidFill>
                  <a:srgbClr val="0000FF"/>
                </a:solidFill>
              </a:rPr>
            </a:br>
            <a:endParaRPr lang="ru-RU" b="1" dirty="0">
              <a:solidFill>
                <a:srgbClr val="0000FF"/>
              </a:solidFill>
            </a:endParaRPr>
          </a:p>
        </p:txBody>
      </p:sp>
    </p:spTree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 descr="1611338258_12-p-fon-po-risovaniyu-dlya-prezentatsii-1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Прямоугольник 1"/>
          <p:cNvSpPr/>
          <p:nvPr/>
        </p:nvSpPr>
        <p:spPr>
          <a:xfrm>
            <a:off x="1785918" y="0"/>
            <a:ext cx="5572164" cy="65556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br>
              <a:rPr lang="ru-RU" sz="2000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000" b="1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а </a:t>
            </a:r>
            <a:r>
              <a:rPr lang="ru-RU" sz="2000" b="1" dirty="0" err="1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дік</a:t>
            </a:r>
            <a:r>
              <a:rPr lang="ru-RU" sz="2000" b="1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то </a:t>
            </a:r>
            <a:r>
              <a:rPr lang="ru-RU" sz="2000" b="1" dirty="0" err="1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химерна</a:t>
            </a:r>
            <a:r>
              <a:rPr lang="ru-RU" sz="2000" b="1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штучка </a:t>
            </a:r>
            <a:r>
              <a:rPr lang="ru-RU" sz="2000" b="1" dirty="0" err="1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плекає</a:t>
            </a:r>
            <a:r>
              <a:rPr lang="ru-RU" sz="2000" b="1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b="1" dirty="0" err="1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папугу</a:t>
            </a:r>
            <a:r>
              <a:rPr lang="ru-RU" sz="2000" b="1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b="1" dirty="0" err="1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пугу</a:t>
            </a:r>
            <a:br>
              <a:rPr lang="ru-RU" sz="2000" b="1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000" b="1" dirty="0" err="1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плеще</a:t>
            </a:r>
            <a:r>
              <a:rPr lang="ru-RU" sz="2000" b="1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мене </a:t>
            </a:r>
            <a:r>
              <a:rPr lang="ru-RU" sz="2000" b="1" dirty="0" err="1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позаплічно</a:t>
            </a:r>
            <a:r>
              <a:rPr lang="ru-RU" sz="2000" b="1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b="1" dirty="0" err="1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заламує</a:t>
            </a:r>
            <a:r>
              <a:rPr lang="ru-RU" sz="2000" b="1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руки в </a:t>
            </a:r>
            <a:r>
              <a:rPr lang="ru-RU" sz="2000" b="1" dirty="0" err="1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горі</a:t>
            </a:r>
            <a:br>
              <a:rPr lang="ru-RU" sz="2000" b="1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000" b="1" dirty="0" err="1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оце</a:t>
            </a:r>
            <a:r>
              <a:rPr lang="ru-RU" sz="2000" b="1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b="1" dirty="0" err="1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тобі</a:t>
            </a:r>
            <a:r>
              <a:rPr lang="ru-RU" sz="2000" b="1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b="1" dirty="0" err="1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лицар</a:t>
            </a:r>
            <a:r>
              <a:rPr lang="ru-RU" sz="2000" b="1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b="1" dirty="0" err="1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з</a:t>
            </a:r>
            <a:r>
              <a:rPr lang="ru-RU" sz="2000" b="1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лугу </a:t>
            </a:r>
            <a:r>
              <a:rPr lang="ru-RU" sz="2000" b="1" dirty="0" err="1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осьо</a:t>
            </a:r>
            <a:r>
              <a:rPr lang="ru-RU" sz="2000" b="1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b="1" dirty="0" err="1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тобі</a:t>
            </a:r>
            <a:r>
              <a:rPr lang="ru-RU" sz="2000" b="1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b="1" dirty="0" err="1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зелепугу</a:t>
            </a:r>
            <a:br>
              <a:rPr lang="ru-RU" sz="2000" b="1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000" b="1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to be or not to be </a:t>
            </a:r>
            <a:r>
              <a:rPr lang="ru-RU" sz="2000" b="1" dirty="0" err="1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каже</a:t>
            </a:r>
            <a:r>
              <a:rPr lang="ru-RU" sz="2000" b="1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b="1" dirty="0" err="1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і</a:t>
            </a:r>
            <a:r>
              <a:rPr lang="ru-RU" sz="2000" b="1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b="1" dirty="0" err="1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булькає</a:t>
            </a:r>
            <a:r>
              <a:rPr lang="ru-RU" sz="2000" b="1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I'm sorry</a:t>
            </a:r>
            <a:br>
              <a:rPr lang="en-US" sz="2000" b="1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</a:br>
            <a:br>
              <a:rPr lang="en-US" sz="2000" b="1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000" b="1" dirty="0" err="1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невільницю</a:t>
            </a:r>
            <a:r>
              <a:rPr lang="ru-RU" sz="2000" b="1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b="1" dirty="0" err="1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каже</a:t>
            </a:r>
            <a:r>
              <a:rPr lang="ru-RU" sz="2000" b="1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маю </a:t>
            </a:r>
            <a:r>
              <a:rPr lang="ru-RU" sz="2000" b="1" dirty="0" err="1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зі</a:t>
            </a:r>
            <a:r>
              <a:rPr lang="ru-RU" sz="2000" b="1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b="1" dirty="0" err="1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шкірою</a:t>
            </a:r>
            <a:r>
              <a:rPr lang="ru-RU" sz="2000" b="1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b="1" dirty="0" err="1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мов</a:t>
            </a:r>
            <a:r>
              <a:rPr lang="ru-RU" sz="2000" b="1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какао</a:t>
            </a:r>
            <a:br>
              <a:rPr lang="ru-RU" sz="2000" b="1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000" b="1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купи </a:t>
            </a:r>
            <a:r>
              <a:rPr lang="ru-RU" sz="2000" b="1" dirty="0" err="1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сизокрилий</a:t>
            </a:r>
            <a:r>
              <a:rPr lang="ru-RU" sz="2000" b="1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орле </a:t>
            </a:r>
            <a:r>
              <a:rPr lang="ru-RU" sz="2000" b="1" dirty="0" err="1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маркотно</a:t>
            </a:r>
            <a:r>
              <a:rPr lang="ru-RU" sz="2000" b="1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ж без </a:t>
            </a:r>
            <a:r>
              <a:rPr lang="ru-RU" sz="2000" b="1" dirty="0" err="1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господині</a:t>
            </a:r>
            <a:br>
              <a:rPr lang="ru-RU" sz="2000" b="1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000" b="1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город </a:t>
            </a:r>
            <a:r>
              <a:rPr lang="ru-RU" sz="2000" b="1" dirty="0" err="1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засівати</a:t>
            </a:r>
            <a:r>
              <a:rPr lang="ru-RU" sz="2000" b="1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не </a:t>
            </a:r>
            <a:r>
              <a:rPr lang="ru-RU" sz="2000" b="1" dirty="0" err="1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конче</a:t>
            </a:r>
            <a:r>
              <a:rPr lang="ru-RU" sz="2000" b="1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b="1" dirty="0" err="1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прицмокує</a:t>
            </a:r>
            <a:r>
              <a:rPr lang="ru-RU" sz="2000" b="1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так лукаво</a:t>
            </a:r>
            <a:br>
              <a:rPr lang="ru-RU" sz="2000" b="1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000" b="1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город на </a:t>
            </a:r>
            <a:r>
              <a:rPr lang="ru-RU" sz="2000" b="1" dirty="0" err="1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ній</a:t>
            </a:r>
            <a:r>
              <a:rPr lang="ru-RU" sz="2000" b="1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b="1" dirty="0" err="1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проростає</a:t>
            </a:r>
            <a:r>
              <a:rPr lang="ru-RU" sz="2000" b="1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тютюн </a:t>
            </a:r>
            <a:r>
              <a:rPr lang="ru-RU" sz="2000" b="1" dirty="0" err="1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ананаси</a:t>
            </a:r>
            <a:r>
              <a:rPr lang="ru-RU" sz="2000" b="1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b="1" dirty="0" err="1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дині</a:t>
            </a:r>
            <a:br>
              <a:rPr lang="ru-RU" sz="2000" b="1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000" b="1" dirty="0" err="1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наплодиш</a:t>
            </a:r>
            <a:r>
              <a:rPr lang="ru-RU" sz="2000" b="1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b="1" dirty="0" err="1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каже</a:t>
            </a:r>
            <a:r>
              <a:rPr lang="ru-RU" sz="2000" b="1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b="1" dirty="0" err="1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козацтва</a:t>
            </a:r>
            <a:r>
              <a:rPr lang="ru-RU" sz="2000" b="1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b="1" dirty="0" err="1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припнеш</a:t>
            </a:r>
            <a:r>
              <a:rPr lang="ru-RU" sz="2000" b="1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b="1" dirty="0" err="1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усіх</a:t>
            </a:r>
            <a:r>
              <a:rPr lang="ru-RU" sz="2000" b="1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до коша</a:t>
            </a:r>
            <a:br>
              <a:rPr lang="ru-RU" sz="2000" b="1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000" b="1" dirty="0" err="1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тільки</a:t>
            </a:r>
            <a:r>
              <a:rPr lang="ru-RU" sz="2000" b="1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ж ярму не </a:t>
            </a:r>
            <a:r>
              <a:rPr lang="ru-RU" sz="2000" b="1" dirty="0" err="1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дається</a:t>
            </a:r>
            <a:r>
              <a:rPr lang="ru-RU" sz="2000" b="1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шия моя душа</a:t>
            </a:r>
            <a:br>
              <a:rPr lang="ru-RU" sz="2000" b="1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</a:br>
            <a:br>
              <a:rPr lang="ru-RU" sz="2000" b="1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000" b="1" dirty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та </a:t>
            </a:r>
            <a:r>
              <a:rPr lang="ru-RU" sz="2000" b="1" dirty="0" err="1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вже</a:t>
            </a:r>
            <a:r>
              <a:rPr lang="ru-RU" sz="2000" b="1" dirty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b="1" dirty="0" err="1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його</a:t>
            </a:r>
            <a:r>
              <a:rPr lang="ru-RU" sz="2000" b="1" dirty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b="1" dirty="0" err="1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і</a:t>
            </a:r>
            <a:r>
              <a:rPr lang="ru-RU" sz="2000" b="1" dirty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не чую плюю на </a:t>
            </a:r>
            <a:r>
              <a:rPr lang="ru-RU" sz="2000" b="1" dirty="0" err="1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плюгаву</a:t>
            </a:r>
            <a:r>
              <a:rPr lang="ru-RU" sz="2000" b="1" dirty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b="1" dirty="0" err="1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супліку</a:t>
            </a:r>
            <a:br>
              <a:rPr lang="ru-RU" sz="2000" b="1" dirty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000" b="1" dirty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конику </a:t>
            </a:r>
            <a:r>
              <a:rPr lang="ru-RU" sz="2000" b="1" dirty="0" err="1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мій</a:t>
            </a:r>
            <a:r>
              <a:rPr lang="ru-RU" sz="2000" b="1" dirty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b="1" dirty="0" err="1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невірнику</a:t>
            </a:r>
            <a:r>
              <a:rPr lang="ru-RU" sz="2000" b="1" dirty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апостоле </a:t>
            </a:r>
            <a:r>
              <a:rPr lang="ru-RU" sz="2000" b="1" dirty="0" err="1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мій</a:t>
            </a:r>
            <a:r>
              <a:rPr lang="ru-RU" sz="2000" b="1" dirty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b="1" dirty="0" err="1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хома</a:t>
            </a:r>
            <a:br>
              <a:rPr lang="ru-RU" sz="2000" b="1" dirty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000" b="1" dirty="0" err="1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піду</a:t>
            </a:r>
            <a:r>
              <a:rPr lang="ru-RU" sz="2000" b="1" dirty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на зорю </a:t>
            </a:r>
            <a:r>
              <a:rPr lang="ru-RU" sz="2000" b="1" dirty="0" err="1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вечірню</a:t>
            </a:r>
            <a:br>
              <a:rPr lang="ru-RU" sz="2000" b="1" dirty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000" b="1" dirty="0" err="1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зріжу</a:t>
            </a:r>
            <a:r>
              <a:rPr lang="ru-RU" sz="2000" b="1" dirty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b="1" dirty="0" err="1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цукрову</a:t>
            </a:r>
            <a:r>
              <a:rPr lang="ru-RU" sz="2000" b="1" dirty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b="1" dirty="0" err="1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сопілку</a:t>
            </a:r>
            <a:br>
              <a:rPr lang="ru-RU" sz="2000" b="1" dirty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000" b="1" dirty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сяду над океаном</a:t>
            </a:r>
            <a:br>
              <a:rPr lang="ru-RU" sz="2000" b="1" dirty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000" b="1" dirty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та </a:t>
            </a:r>
            <a:r>
              <a:rPr lang="ru-RU" sz="2000" b="1" dirty="0" err="1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вже</a:t>
            </a:r>
            <a:r>
              <a:rPr lang="ru-RU" sz="2000" b="1" dirty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мене </a:t>
            </a:r>
            <a:r>
              <a:rPr lang="ru-RU" sz="2000" b="1" dirty="0" err="1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і</a:t>
            </a:r>
            <a:r>
              <a:rPr lang="ru-RU" sz="2000" b="1" dirty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нема</a:t>
            </a:r>
          </a:p>
        </p:txBody>
      </p:sp>
    </p:spTree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 descr="1611338258_12-p-fon-po-risovaniyu-dlya-prezentatsii-1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Прямоугольник 1"/>
          <p:cNvSpPr/>
          <p:nvPr/>
        </p:nvSpPr>
        <p:spPr>
          <a:xfrm>
            <a:off x="857224" y="571480"/>
            <a:ext cx="4572000" cy="3477875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sz="2200" dirty="0">
                <a:solidFill>
                  <a:srgbClr val="D60093"/>
                </a:solidFill>
                <a:latin typeface="Times New Roman" pitchFamily="18" charset="0"/>
                <a:cs typeface="Times New Roman" pitchFamily="18" charset="0"/>
              </a:rPr>
              <a:t>Текст </a:t>
            </a:r>
            <a:r>
              <a:rPr lang="ru-RU" sz="2200" dirty="0" err="1">
                <a:solidFill>
                  <a:srgbClr val="D60093"/>
                </a:solidFill>
                <a:latin typeface="Times New Roman" pitchFamily="18" charset="0"/>
                <a:cs typeface="Times New Roman" pitchFamily="18" charset="0"/>
              </a:rPr>
              <a:t>Андруховича</a:t>
            </a:r>
            <a:r>
              <a:rPr lang="ru-RU" sz="2200" dirty="0">
                <a:solidFill>
                  <a:srgbClr val="D60093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dirty="0" err="1">
                <a:solidFill>
                  <a:srgbClr val="D60093"/>
                </a:solidFill>
                <a:latin typeface="Times New Roman" pitchFamily="18" charset="0"/>
                <a:cs typeface="Times New Roman" pitchFamily="18" charset="0"/>
              </a:rPr>
              <a:t>має</a:t>
            </a:r>
            <a:r>
              <a:rPr lang="ru-RU" sz="2200" dirty="0">
                <a:solidFill>
                  <a:srgbClr val="D60093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dirty="0" err="1">
                <a:solidFill>
                  <a:srgbClr val="D60093"/>
                </a:solidFill>
                <a:latin typeface="Times New Roman" pitchFamily="18" charset="0"/>
                <a:cs typeface="Times New Roman" pitchFamily="18" charset="0"/>
              </a:rPr>
              <a:t>виразні</a:t>
            </a:r>
            <a:r>
              <a:rPr lang="ru-RU" sz="2200" dirty="0">
                <a:solidFill>
                  <a:srgbClr val="D60093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dirty="0" err="1">
                <a:solidFill>
                  <a:srgbClr val="D60093"/>
                </a:solidFill>
                <a:latin typeface="Times New Roman" pitchFamily="18" charset="0"/>
                <a:cs typeface="Times New Roman" pitchFamily="18" charset="0"/>
              </a:rPr>
              <a:t>ознаки</a:t>
            </a:r>
            <a:r>
              <a:rPr lang="ru-RU" sz="2200" dirty="0">
                <a:solidFill>
                  <a:srgbClr val="D60093"/>
                </a:solidFill>
                <a:latin typeface="Times New Roman" pitchFamily="18" charset="0"/>
                <a:cs typeface="Times New Roman" pitchFamily="18" charset="0"/>
              </a:rPr>
              <a:t> постмодерну. </a:t>
            </a:r>
            <a:r>
              <a:rPr lang="ru-RU" sz="2200" dirty="0" err="1">
                <a:solidFill>
                  <a:srgbClr val="D60093"/>
                </a:solidFill>
                <a:latin typeface="Times New Roman" pitchFamily="18" charset="0"/>
                <a:cs typeface="Times New Roman" pitchFamily="18" charset="0"/>
              </a:rPr>
              <a:t>Це</a:t>
            </a:r>
            <a:r>
              <a:rPr lang="ru-RU" sz="2200" dirty="0">
                <a:solidFill>
                  <a:srgbClr val="D60093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dirty="0" err="1">
                <a:solidFill>
                  <a:srgbClr val="D60093"/>
                </a:solidFill>
                <a:latin typeface="Times New Roman" pitchFamily="18" charset="0"/>
                <a:cs typeface="Times New Roman" pitchFamily="18" charset="0"/>
              </a:rPr>
              <a:t>своєрідний</a:t>
            </a:r>
            <a:r>
              <a:rPr lang="ru-RU" sz="2200" dirty="0">
                <a:solidFill>
                  <a:srgbClr val="D60093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dirty="0" err="1">
                <a:solidFill>
                  <a:srgbClr val="D60093"/>
                </a:solidFill>
                <a:latin typeface="Times New Roman" pitchFamily="18" charset="0"/>
                <a:cs typeface="Times New Roman" pitchFamily="18" charset="0"/>
              </a:rPr>
              <a:t>міжкультурний</a:t>
            </a:r>
            <a:r>
              <a:rPr lang="ru-RU" sz="2200" dirty="0">
                <a:solidFill>
                  <a:srgbClr val="D60093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dirty="0" err="1">
                <a:solidFill>
                  <a:srgbClr val="D60093"/>
                </a:solidFill>
                <a:latin typeface="Times New Roman" pitchFamily="18" charset="0"/>
                <a:cs typeface="Times New Roman" pitchFamily="18" charset="0"/>
              </a:rPr>
              <a:t>експеримент</a:t>
            </a:r>
            <a:r>
              <a:rPr lang="ru-RU" sz="2200" dirty="0">
                <a:solidFill>
                  <a:srgbClr val="D60093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200" dirty="0" err="1">
                <a:solidFill>
                  <a:srgbClr val="D60093"/>
                </a:solidFill>
                <a:latin typeface="Times New Roman" pitchFamily="18" charset="0"/>
                <a:cs typeface="Times New Roman" pitchFamily="18" charset="0"/>
              </a:rPr>
              <a:t>суміш</a:t>
            </a:r>
            <a:r>
              <a:rPr lang="ru-RU" sz="2200" dirty="0">
                <a:solidFill>
                  <a:srgbClr val="D60093"/>
                </a:solidFill>
                <a:latin typeface="Times New Roman" pitchFamily="18" charset="0"/>
                <a:cs typeface="Times New Roman" pitchFamily="18" charset="0"/>
              </a:rPr>
              <a:t> на перший </a:t>
            </a:r>
            <a:r>
              <a:rPr lang="ru-RU" sz="2200" dirty="0" err="1">
                <a:solidFill>
                  <a:srgbClr val="D60093"/>
                </a:solidFill>
                <a:latin typeface="Times New Roman" pitchFamily="18" charset="0"/>
                <a:cs typeface="Times New Roman" pitchFamily="18" charset="0"/>
              </a:rPr>
              <a:t>погляд</a:t>
            </a:r>
            <a:r>
              <a:rPr lang="ru-RU" sz="2200" dirty="0">
                <a:solidFill>
                  <a:srgbClr val="D60093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dirty="0" err="1">
                <a:solidFill>
                  <a:srgbClr val="D60093"/>
                </a:solidFill>
                <a:latin typeface="Times New Roman" pitchFamily="18" charset="0"/>
                <a:cs typeface="Times New Roman" pitchFamily="18" charset="0"/>
              </a:rPr>
              <a:t>непоєднуваних</a:t>
            </a:r>
            <a:r>
              <a:rPr lang="ru-RU" sz="2200" dirty="0">
                <a:solidFill>
                  <a:srgbClr val="D60093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dirty="0" err="1">
                <a:solidFill>
                  <a:srgbClr val="D60093"/>
                </a:solidFill>
                <a:latin typeface="Times New Roman" pitchFamily="18" charset="0"/>
                <a:cs typeface="Times New Roman" pitchFamily="18" charset="0"/>
              </a:rPr>
              <a:t>елементів</a:t>
            </a:r>
            <a:r>
              <a:rPr lang="ru-RU" sz="2200" dirty="0">
                <a:solidFill>
                  <a:srgbClr val="D60093"/>
                </a:solidFill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2200" dirty="0" err="1">
                <a:solidFill>
                  <a:srgbClr val="D60093"/>
                </a:solidFill>
                <a:latin typeface="Times New Roman" pitchFamily="18" charset="0"/>
                <a:cs typeface="Times New Roman" pitchFamily="18" charset="0"/>
              </a:rPr>
              <a:t>Подібне</a:t>
            </a:r>
            <a:r>
              <a:rPr lang="ru-RU" sz="2200" dirty="0">
                <a:solidFill>
                  <a:srgbClr val="D60093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dirty="0" err="1">
                <a:solidFill>
                  <a:srgbClr val="D60093"/>
                </a:solidFill>
                <a:latin typeface="Times New Roman" pitchFamily="18" charset="0"/>
                <a:cs typeface="Times New Roman" pitchFamily="18" charset="0"/>
              </a:rPr>
              <a:t>вільне</a:t>
            </a:r>
            <a:r>
              <a:rPr lang="ru-RU" sz="2200" dirty="0">
                <a:solidFill>
                  <a:srgbClr val="D60093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dirty="0" err="1">
                <a:solidFill>
                  <a:srgbClr val="D60093"/>
                </a:solidFill>
                <a:latin typeface="Times New Roman" pitchFamily="18" charset="0"/>
                <a:cs typeface="Times New Roman" pitchFamily="18" charset="0"/>
              </a:rPr>
              <a:t>поводження</a:t>
            </a:r>
            <a:r>
              <a:rPr lang="ru-RU" sz="2200" dirty="0">
                <a:solidFill>
                  <a:srgbClr val="D60093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dirty="0" err="1">
                <a:solidFill>
                  <a:srgbClr val="D60093"/>
                </a:solidFill>
                <a:latin typeface="Times New Roman" pitchFamily="18" charset="0"/>
                <a:cs typeface="Times New Roman" pitchFamily="18" charset="0"/>
              </a:rPr>
              <a:t>з</a:t>
            </a:r>
            <a:r>
              <a:rPr lang="ru-RU" sz="2200" dirty="0">
                <a:solidFill>
                  <a:srgbClr val="D60093"/>
                </a:solidFill>
                <a:latin typeface="Times New Roman" pitchFamily="18" charset="0"/>
                <a:cs typeface="Times New Roman" pitchFamily="18" charset="0"/>
              </a:rPr>
              <a:t> персонажами та </a:t>
            </a:r>
            <a:r>
              <a:rPr lang="ru-RU" sz="2200" dirty="0" err="1">
                <a:solidFill>
                  <a:srgbClr val="D60093"/>
                </a:solidFill>
                <a:latin typeface="Times New Roman" pitchFamily="18" charset="0"/>
                <a:cs typeface="Times New Roman" pitchFamily="18" charset="0"/>
              </a:rPr>
              <a:t>пов’язаними</a:t>
            </a:r>
            <a:r>
              <a:rPr lang="ru-RU" sz="2200" dirty="0">
                <a:solidFill>
                  <a:srgbClr val="D60093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dirty="0" err="1">
                <a:solidFill>
                  <a:srgbClr val="D60093"/>
                </a:solidFill>
                <a:latin typeface="Times New Roman" pitchFamily="18" charset="0"/>
                <a:cs typeface="Times New Roman" pitchFamily="18" charset="0"/>
              </a:rPr>
              <a:t>з</a:t>
            </a:r>
            <a:r>
              <a:rPr lang="ru-RU" sz="2200" dirty="0">
                <a:solidFill>
                  <a:srgbClr val="D60093"/>
                </a:solidFill>
                <a:latin typeface="Times New Roman" pitchFamily="18" charset="0"/>
                <a:cs typeface="Times New Roman" pitchFamily="18" charset="0"/>
              </a:rPr>
              <a:t> ними </a:t>
            </a:r>
            <a:r>
              <a:rPr lang="ru-RU" sz="2200" dirty="0" err="1">
                <a:solidFill>
                  <a:srgbClr val="D60093"/>
                </a:solidFill>
                <a:latin typeface="Times New Roman" pitchFamily="18" charset="0"/>
                <a:cs typeface="Times New Roman" pitchFamily="18" charset="0"/>
              </a:rPr>
              <a:t>міфами</a:t>
            </a:r>
            <a:r>
              <a:rPr lang="ru-RU" sz="2200" dirty="0">
                <a:solidFill>
                  <a:srgbClr val="D60093"/>
                </a:solidFill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ru-RU" sz="2200" dirty="0" err="1">
                <a:solidFill>
                  <a:srgbClr val="D60093"/>
                </a:solidFill>
                <a:latin typeface="Times New Roman" pitchFamily="18" charset="0"/>
                <a:cs typeface="Times New Roman" pitchFamily="18" charset="0"/>
              </a:rPr>
              <a:t>з</a:t>
            </a:r>
            <a:r>
              <a:rPr lang="ru-RU" sz="2200" dirty="0">
                <a:solidFill>
                  <a:srgbClr val="D60093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dirty="0" err="1">
                <a:solidFill>
                  <a:srgbClr val="D60093"/>
                </a:solidFill>
                <a:latin typeface="Times New Roman" pitchFamily="18" charset="0"/>
                <a:cs typeface="Times New Roman" pitchFamily="18" charset="0"/>
              </a:rPr>
              <a:t>більшою</a:t>
            </a:r>
            <a:r>
              <a:rPr lang="ru-RU" sz="2200" dirty="0">
                <a:solidFill>
                  <a:srgbClr val="D60093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dirty="0" err="1">
                <a:solidFill>
                  <a:srgbClr val="D60093"/>
                </a:solidFill>
                <a:latin typeface="Times New Roman" pitchFamily="18" charset="0"/>
                <a:cs typeface="Times New Roman" pitchFamily="18" charset="0"/>
              </a:rPr>
              <a:t>чи</a:t>
            </a:r>
            <a:r>
              <a:rPr lang="ru-RU" sz="2200" dirty="0">
                <a:solidFill>
                  <a:srgbClr val="D60093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dirty="0" err="1">
                <a:solidFill>
                  <a:srgbClr val="D60093"/>
                </a:solidFill>
                <a:latin typeface="Times New Roman" pitchFamily="18" charset="0"/>
                <a:cs typeface="Times New Roman" pitchFamily="18" charset="0"/>
              </a:rPr>
              <a:t>меншою</a:t>
            </a:r>
            <a:r>
              <a:rPr lang="ru-RU" sz="2200" dirty="0">
                <a:solidFill>
                  <a:srgbClr val="D60093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dirty="0" err="1">
                <a:solidFill>
                  <a:srgbClr val="D60093"/>
                </a:solidFill>
                <a:latin typeface="Times New Roman" pitchFamily="18" charset="0"/>
                <a:cs typeface="Times New Roman" pitchFamily="18" charset="0"/>
              </a:rPr>
              <a:t>мірою</a:t>
            </a:r>
            <a:r>
              <a:rPr lang="ru-RU" sz="2200" dirty="0">
                <a:solidFill>
                  <a:srgbClr val="D60093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dirty="0" err="1">
                <a:solidFill>
                  <a:srgbClr val="D60093"/>
                </a:solidFill>
                <a:latin typeface="Times New Roman" pitchFamily="18" charset="0"/>
                <a:cs typeface="Times New Roman" pitchFamily="18" charset="0"/>
              </a:rPr>
              <a:t>трансформації</a:t>
            </a:r>
            <a:r>
              <a:rPr lang="ru-RU" sz="2200" dirty="0">
                <a:solidFill>
                  <a:srgbClr val="D60093"/>
                </a:solidFill>
                <a:latin typeface="Times New Roman" pitchFamily="18" charset="0"/>
                <a:cs typeface="Times New Roman" pitchFamily="18" charset="0"/>
              </a:rPr>
              <a:t>) </a:t>
            </a:r>
            <a:r>
              <a:rPr lang="ru-RU" sz="2200" dirty="0" err="1">
                <a:solidFill>
                  <a:srgbClr val="D60093"/>
                </a:solidFill>
                <a:latin typeface="Times New Roman" pitchFamily="18" charset="0"/>
                <a:cs typeface="Times New Roman" pitchFamily="18" charset="0"/>
              </a:rPr>
              <a:t>характерне</a:t>
            </a:r>
            <a:r>
              <a:rPr lang="ru-RU" sz="2200" dirty="0">
                <a:solidFill>
                  <a:srgbClr val="D60093"/>
                </a:solidFill>
                <a:latin typeface="Times New Roman" pitchFamily="18" charset="0"/>
                <a:cs typeface="Times New Roman" pitchFamily="18" charset="0"/>
              </a:rPr>
              <a:t> для </a:t>
            </a:r>
            <a:r>
              <a:rPr lang="ru-RU" sz="2200" dirty="0" err="1">
                <a:solidFill>
                  <a:srgbClr val="D60093"/>
                </a:solidFill>
                <a:latin typeface="Times New Roman" pitchFamily="18" charset="0"/>
                <a:cs typeface="Times New Roman" pitchFamily="18" charset="0"/>
              </a:rPr>
              <a:t>сучасної</a:t>
            </a:r>
            <a:r>
              <a:rPr lang="ru-RU" sz="2200" dirty="0">
                <a:solidFill>
                  <a:srgbClr val="D60093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dirty="0" err="1">
                <a:solidFill>
                  <a:srgbClr val="D60093"/>
                </a:solidFill>
                <a:latin typeface="Times New Roman" pitchFamily="18" charset="0"/>
                <a:cs typeface="Times New Roman" pitchFamily="18" charset="0"/>
              </a:rPr>
              <a:t>літератури</a:t>
            </a:r>
            <a:r>
              <a:rPr lang="ru-RU" sz="2200" dirty="0">
                <a:solidFill>
                  <a:srgbClr val="D60093"/>
                </a:solidFill>
                <a:latin typeface="Times New Roman" pitchFamily="18" charset="0"/>
                <a:cs typeface="Times New Roman" pitchFamily="18" charset="0"/>
              </a:rPr>
              <a:t> </a:t>
            </a:r>
          </a:p>
        </p:txBody>
      </p:sp>
      <p:sp>
        <p:nvSpPr>
          <p:cNvPr id="3" name="Прямоугольник 2"/>
          <p:cNvSpPr/>
          <p:nvPr/>
        </p:nvSpPr>
        <p:spPr>
          <a:xfrm>
            <a:off x="4572000" y="2643182"/>
            <a:ext cx="4143372" cy="280076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ru-RU" sz="2200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Цикл </a:t>
            </a:r>
            <a:r>
              <a:rPr lang="ru-RU" sz="2200" dirty="0" err="1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творів</a:t>
            </a:r>
            <a:r>
              <a:rPr lang="ru-RU" sz="2200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, до </a:t>
            </a:r>
            <a:r>
              <a:rPr lang="ru-RU" sz="2200" dirty="0" err="1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якого</a:t>
            </a:r>
            <a:r>
              <a:rPr lang="ru-RU" sz="2200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входить "</a:t>
            </a:r>
            <a:r>
              <a:rPr lang="ru-RU" sz="2200" dirty="0" err="1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Козак</a:t>
            </a:r>
            <a:r>
              <a:rPr lang="ru-RU" sz="2200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..." </a:t>
            </a:r>
            <a:r>
              <a:rPr lang="ru-RU" sz="2200" dirty="0" err="1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називається</a:t>
            </a:r>
            <a:r>
              <a:rPr lang="ru-RU" sz="2200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"</a:t>
            </a:r>
            <a:r>
              <a:rPr lang="ru-RU" sz="2200" dirty="0" err="1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Ярмаркові</a:t>
            </a:r>
            <a:r>
              <a:rPr lang="ru-RU" sz="2200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dirty="0" err="1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патрети</a:t>
            </a:r>
            <a:r>
              <a:rPr lang="ru-RU" sz="2200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", </a:t>
            </a:r>
            <a:r>
              <a:rPr lang="ru-RU" sz="2200" dirty="0" err="1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тобто</a:t>
            </a:r>
            <a:r>
              <a:rPr lang="ru-RU" sz="2200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лубки. Лубок - народна картинка, проста за </a:t>
            </a:r>
            <a:r>
              <a:rPr lang="ru-RU" sz="2200" dirty="0" err="1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технікою</a:t>
            </a:r>
            <a:r>
              <a:rPr lang="ru-RU" sz="2200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аж до </a:t>
            </a:r>
            <a:r>
              <a:rPr lang="ru-RU" sz="2200" dirty="0" err="1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примітиву</a:t>
            </a:r>
            <a:r>
              <a:rPr lang="ru-RU" sz="2200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200" dirty="0" err="1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проте</a:t>
            </a:r>
            <a:r>
              <a:rPr lang="ru-RU" sz="2200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dirty="0" err="1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яскрава</a:t>
            </a:r>
            <a:r>
              <a:rPr lang="ru-RU" sz="2200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dirty="0" err="1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і</a:t>
            </a:r>
            <a:r>
              <a:rPr lang="ru-RU" sz="2200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dirty="0" err="1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хвацька</a:t>
            </a:r>
            <a:r>
              <a:rPr lang="ru-RU" sz="2200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. Теми </a:t>
            </a:r>
            <a:r>
              <a:rPr lang="ru-RU" sz="2200" dirty="0" err="1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лубків</a:t>
            </a:r>
            <a:r>
              <a:rPr lang="ru-RU" sz="2200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dirty="0" err="1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визначалися</a:t>
            </a:r>
            <a:r>
              <a:rPr lang="ru-RU" sz="2200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попитом народу</a:t>
            </a:r>
            <a:r>
              <a:rPr lang="ru-RU" sz="2000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. </a:t>
            </a:r>
          </a:p>
        </p:txBody>
      </p:sp>
    </p:spTree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 descr="1611338258_12-p-fon-po-risovaniyu-dlya-prezentatsii-1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Прямоугольник 1"/>
          <p:cNvSpPr/>
          <p:nvPr/>
        </p:nvSpPr>
        <p:spPr>
          <a:xfrm>
            <a:off x="1428728" y="857232"/>
            <a:ext cx="6357982" cy="41549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dirty="0" err="1">
                <a:solidFill>
                  <a:srgbClr val="D60093"/>
                </a:solidFill>
                <a:latin typeface="Times New Roman" pitchFamily="18" charset="0"/>
                <a:cs typeface="Times New Roman" pitchFamily="18" charset="0"/>
              </a:rPr>
              <a:t>Гра</a:t>
            </a:r>
            <a:r>
              <a:rPr lang="ru-RU" sz="2400" dirty="0">
                <a:solidFill>
                  <a:srgbClr val="D60093"/>
                </a:solidFill>
                <a:latin typeface="Times New Roman" pitchFamily="18" charset="0"/>
                <a:cs typeface="Times New Roman" pitchFamily="18" charset="0"/>
              </a:rPr>
              <a:t>: лубкового </a:t>
            </a:r>
            <a:r>
              <a:rPr lang="ru-RU" sz="2400" dirty="0" err="1">
                <a:solidFill>
                  <a:srgbClr val="D60093"/>
                </a:solidFill>
                <a:latin typeface="Times New Roman" pitchFamily="18" charset="0"/>
                <a:cs typeface="Times New Roman" pitchFamily="18" charset="0"/>
              </a:rPr>
              <a:t>козака</a:t>
            </a:r>
            <a:r>
              <a:rPr lang="ru-RU" sz="2400" dirty="0">
                <a:solidFill>
                  <a:srgbClr val="D60093"/>
                </a:solidFill>
                <a:latin typeface="Times New Roman" pitchFamily="18" charset="0"/>
                <a:cs typeface="Times New Roman" pitchFamily="18" charset="0"/>
              </a:rPr>
              <a:t> перенесено до </a:t>
            </a:r>
            <a:r>
              <a:rPr lang="ru-RU" sz="2400" dirty="0" err="1">
                <a:solidFill>
                  <a:srgbClr val="D60093"/>
                </a:solidFill>
                <a:latin typeface="Times New Roman" pitchFamily="18" charset="0"/>
                <a:cs typeface="Times New Roman" pitchFamily="18" charset="0"/>
              </a:rPr>
              <a:t>такої</a:t>
            </a:r>
            <a:r>
              <a:rPr lang="ru-RU" sz="2400" dirty="0">
                <a:solidFill>
                  <a:srgbClr val="D60093"/>
                </a:solidFill>
                <a:latin typeface="Times New Roman" pitchFamily="18" charset="0"/>
                <a:cs typeface="Times New Roman" pitchFamily="18" charset="0"/>
              </a:rPr>
              <a:t> ж Ямайки </a:t>
            </a:r>
            <a:r>
              <a:rPr lang="ru-RU" sz="2400" dirty="0" err="1">
                <a:solidFill>
                  <a:srgbClr val="D60093"/>
                </a:solidFill>
                <a:latin typeface="Times New Roman" pitchFamily="18" charset="0"/>
                <a:cs typeface="Times New Roman" pitchFamily="18" charset="0"/>
              </a:rPr>
              <a:t>з</a:t>
            </a:r>
            <a:r>
              <a:rPr lang="ru-RU" sz="2400" dirty="0">
                <a:solidFill>
                  <a:srgbClr val="D60093"/>
                </a:solidFill>
                <a:latin typeface="Times New Roman" pitchFamily="18" charset="0"/>
                <a:cs typeface="Times New Roman" pitchFamily="18" charset="0"/>
              </a:rPr>
              <a:t> вежами, </a:t>
            </a:r>
            <a:r>
              <a:rPr lang="ru-RU" sz="2400" dirty="0" err="1">
                <a:solidFill>
                  <a:srgbClr val="D60093"/>
                </a:solidFill>
                <a:latin typeface="Times New Roman" pitchFamily="18" charset="0"/>
                <a:cs typeface="Times New Roman" pitchFamily="18" charset="0"/>
              </a:rPr>
              <a:t>піратами</a:t>
            </a:r>
            <a:r>
              <a:rPr lang="ru-RU" sz="2400" dirty="0">
                <a:solidFill>
                  <a:srgbClr val="D60093"/>
                </a:solidFill>
                <a:latin typeface="Times New Roman" pitchFamily="18" charset="0"/>
                <a:cs typeface="Times New Roman" pitchFamily="18" charset="0"/>
              </a:rPr>
              <a:t>, золотом та </a:t>
            </a:r>
            <a:r>
              <a:rPr lang="ru-RU" sz="2400" dirty="0" err="1">
                <a:solidFill>
                  <a:srgbClr val="D60093"/>
                </a:solidFill>
                <a:latin typeface="Times New Roman" pitchFamily="18" charset="0"/>
                <a:cs typeface="Times New Roman" pitchFamily="18" charset="0"/>
              </a:rPr>
              <a:t>іншими</a:t>
            </a:r>
            <a:r>
              <a:rPr lang="ru-RU" sz="2400" dirty="0">
                <a:solidFill>
                  <a:srgbClr val="D60093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solidFill>
                  <a:srgbClr val="D60093"/>
                </a:solidFill>
                <a:latin typeface="Times New Roman" pitchFamily="18" charset="0"/>
                <a:cs typeface="Times New Roman" pitchFamily="18" charset="0"/>
              </a:rPr>
              <a:t>необхідними</a:t>
            </a:r>
            <a:r>
              <a:rPr lang="ru-RU" sz="2400" dirty="0">
                <a:solidFill>
                  <a:srgbClr val="D60093"/>
                </a:solidFill>
                <a:latin typeface="Times New Roman" pitchFamily="18" charset="0"/>
                <a:cs typeface="Times New Roman" pitchFamily="18" charset="0"/>
              </a:rPr>
              <a:t> атрибутами </a:t>
            </a:r>
            <a:r>
              <a:rPr lang="ru-RU" sz="2400" dirty="0" err="1">
                <a:solidFill>
                  <a:srgbClr val="D60093"/>
                </a:solidFill>
                <a:latin typeface="Times New Roman" pitchFamily="18" charset="0"/>
                <a:cs typeface="Times New Roman" pitchFamily="18" charset="0"/>
              </a:rPr>
              <a:t>піратського</a:t>
            </a:r>
            <a:r>
              <a:rPr lang="ru-RU" sz="2400" dirty="0">
                <a:solidFill>
                  <a:srgbClr val="D60093"/>
                </a:solidFill>
                <a:latin typeface="Times New Roman" pitchFamily="18" charset="0"/>
                <a:cs typeface="Times New Roman" pitchFamily="18" charset="0"/>
              </a:rPr>
              <a:t> стилю. І ми </a:t>
            </a:r>
            <a:r>
              <a:rPr lang="ru-RU" sz="2400" dirty="0" err="1">
                <a:solidFill>
                  <a:srgbClr val="D60093"/>
                </a:solidFill>
                <a:latin typeface="Times New Roman" pitchFamily="18" charset="0"/>
                <a:cs typeface="Times New Roman" pitchFamily="18" charset="0"/>
              </a:rPr>
              <a:t>бачимо</a:t>
            </a:r>
            <a:r>
              <a:rPr lang="ru-RU" sz="2400" dirty="0">
                <a:solidFill>
                  <a:srgbClr val="D60093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400" dirty="0" err="1">
                <a:solidFill>
                  <a:srgbClr val="D60093"/>
                </a:solidFill>
                <a:latin typeface="Times New Roman" pitchFamily="18" charset="0"/>
                <a:cs typeface="Times New Roman" pitchFamily="18" charset="0"/>
              </a:rPr>
              <a:t>що</a:t>
            </a:r>
            <a:r>
              <a:rPr lang="ru-RU" sz="2400" dirty="0">
                <a:solidFill>
                  <a:srgbClr val="D60093"/>
                </a:solidFill>
                <a:latin typeface="Times New Roman" pitchFamily="18" charset="0"/>
                <a:cs typeface="Times New Roman" pitchFamily="18" charset="0"/>
              </a:rPr>
              <a:t> герой тексту </a:t>
            </a:r>
            <a:r>
              <a:rPr lang="ru-RU" sz="2400" dirty="0" err="1">
                <a:solidFill>
                  <a:srgbClr val="D60093"/>
                </a:solidFill>
                <a:latin typeface="Times New Roman" pitchFamily="18" charset="0"/>
                <a:cs typeface="Times New Roman" pitchFamily="18" charset="0"/>
              </a:rPr>
              <a:t>природно</a:t>
            </a:r>
            <a:r>
              <a:rPr lang="ru-RU" sz="2400" dirty="0">
                <a:solidFill>
                  <a:srgbClr val="D60093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solidFill>
                  <a:srgbClr val="D60093"/>
                </a:solidFill>
                <a:latin typeface="Times New Roman" pitchFamily="18" charset="0"/>
                <a:cs typeface="Times New Roman" pitchFamily="18" charset="0"/>
              </a:rPr>
              <a:t>вписався</a:t>
            </a:r>
            <a:r>
              <a:rPr lang="ru-RU" sz="2400" dirty="0">
                <a:solidFill>
                  <a:srgbClr val="D60093"/>
                </a:solidFill>
                <a:latin typeface="Times New Roman" pitchFamily="18" charset="0"/>
                <a:cs typeface="Times New Roman" pitchFamily="18" charset="0"/>
              </a:rPr>
              <a:t> в контекст: </a:t>
            </a:r>
            <a:r>
              <a:rPr lang="ru-RU" sz="2400" dirty="0" err="1">
                <a:solidFill>
                  <a:srgbClr val="D60093"/>
                </a:solidFill>
                <a:latin typeface="Times New Roman" pitchFamily="18" charset="0"/>
                <a:cs typeface="Times New Roman" pitchFamily="18" charset="0"/>
              </a:rPr>
              <a:t>Багама-мама</a:t>
            </a:r>
            <a:r>
              <a:rPr lang="ru-RU" sz="2400" dirty="0">
                <a:solidFill>
                  <a:srgbClr val="D60093"/>
                </a:solidFill>
                <a:latin typeface="Times New Roman" pitchFamily="18" charset="0"/>
                <a:cs typeface="Times New Roman" pitchFamily="18" charset="0"/>
              </a:rPr>
              <a:t> не </a:t>
            </a:r>
            <a:r>
              <a:rPr lang="ru-RU" sz="2400" dirty="0" err="1">
                <a:solidFill>
                  <a:srgbClr val="D60093"/>
                </a:solidFill>
                <a:latin typeface="Times New Roman" pitchFamily="18" charset="0"/>
                <a:cs typeface="Times New Roman" pitchFamily="18" charset="0"/>
              </a:rPr>
              <a:t>гірша</a:t>
            </a:r>
            <a:r>
              <a:rPr lang="ru-RU" sz="2400" dirty="0">
                <a:solidFill>
                  <a:srgbClr val="D60093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solidFill>
                  <a:srgbClr val="D60093"/>
                </a:solidFill>
                <a:latin typeface="Times New Roman" pitchFamily="18" charset="0"/>
                <a:cs typeface="Times New Roman" pitchFamily="18" charset="0"/>
              </a:rPr>
              <a:t>Січі-матері</a:t>
            </a:r>
            <a:r>
              <a:rPr lang="ru-RU" sz="2400" dirty="0">
                <a:solidFill>
                  <a:srgbClr val="D60093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400" dirty="0" err="1">
                <a:solidFill>
                  <a:srgbClr val="D60093"/>
                </a:solidFill>
                <a:latin typeface="Times New Roman" pitchFamily="18" charset="0"/>
                <a:cs typeface="Times New Roman" pitchFamily="18" charset="0"/>
              </a:rPr>
              <a:t>костьоли</a:t>
            </a:r>
            <a:r>
              <a:rPr lang="ru-RU" sz="2400" dirty="0">
                <a:solidFill>
                  <a:srgbClr val="D60093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solidFill>
                  <a:srgbClr val="D60093"/>
                </a:solidFill>
                <a:latin typeface="Times New Roman" pitchFamily="18" charset="0"/>
                <a:cs typeface="Times New Roman" pitchFamily="18" charset="0"/>
              </a:rPr>
              <a:t>однакові</a:t>
            </a:r>
            <a:r>
              <a:rPr lang="ru-RU" sz="2400" dirty="0">
                <a:solidFill>
                  <a:srgbClr val="D60093"/>
                </a:solidFill>
                <a:latin typeface="Times New Roman" pitchFamily="18" charset="0"/>
                <a:cs typeface="Times New Roman" pitchFamily="18" charset="0"/>
              </a:rPr>
              <a:t> в </a:t>
            </a:r>
            <a:r>
              <a:rPr lang="ru-RU" sz="2400" dirty="0" err="1">
                <a:solidFill>
                  <a:srgbClr val="D60093"/>
                </a:solidFill>
                <a:latin typeface="Times New Roman" pitchFamily="18" charset="0"/>
                <a:cs typeface="Times New Roman" pitchFamily="18" charset="0"/>
              </a:rPr>
              <a:t>Польщі</a:t>
            </a:r>
            <a:r>
              <a:rPr lang="ru-RU" sz="2400" dirty="0">
                <a:solidFill>
                  <a:srgbClr val="D60093"/>
                </a:solidFill>
                <a:latin typeface="Times New Roman" pitchFamily="18" charset="0"/>
                <a:cs typeface="Times New Roman" pitchFamily="18" charset="0"/>
              </a:rPr>
              <a:t> та на </a:t>
            </a:r>
            <a:r>
              <a:rPr lang="ru-RU" sz="2400" dirty="0" err="1">
                <a:solidFill>
                  <a:srgbClr val="D60093"/>
                </a:solidFill>
                <a:latin typeface="Times New Roman" pitchFamily="18" charset="0"/>
                <a:cs typeface="Times New Roman" pitchFamily="18" charset="0"/>
              </a:rPr>
              <a:t>Карибах</a:t>
            </a:r>
            <a:r>
              <a:rPr lang="ru-RU" sz="2400" dirty="0">
                <a:solidFill>
                  <a:srgbClr val="D60093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400" dirty="0" err="1">
                <a:solidFill>
                  <a:srgbClr val="D60093"/>
                </a:solidFill>
                <a:latin typeface="Times New Roman" pitchFamily="18" charset="0"/>
                <a:cs typeface="Times New Roman" pitchFamily="18" charset="0"/>
              </a:rPr>
              <a:t>і</a:t>
            </a:r>
            <a:r>
              <a:rPr lang="ru-RU" sz="2400" dirty="0">
                <a:solidFill>
                  <a:srgbClr val="D60093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solidFill>
                  <a:srgbClr val="D60093"/>
                </a:solidFill>
                <a:latin typeface="Times New Roman" pitchFamily="18" charset="0"/>
                <a:cs typeface="Times New Roman" pitchFamily="18" charset="0"/>
              </a:rPr>
              <a:t>байдуже</a:t>
            </a:r>
            <a:r>
              <a:rPr lang="ru-RU" sz="2400" dirty="0">
                <a:solidFill>
                  <a:srgbClr val="D60093"/>
                </a:solidFill>
                <a:latin typeface="Times New Roman" pitchFamily="18" charset="0"/>
                <a:cs typeface="Times New Roman" pitchFamily="18" charset="0"/>
              </a:rPr>
              <a:t>, кого </a:t>
            </a:r>
            <a:r>
              <a:rPr lang="ru-RU" sz="2400" dirty="0" err="1">
                <a:solidFill>
                  <a:srgbClr val="D60093"/>
                </a:solidFill>
                <a:latin typeface="Times New Roman" pitchFamily="18" charset="0"/>
                <a:cs typeface="Times New Roman" pitchFamily="18" charset="0"/>
              </a:rPr>
              <a:t>грабувати</a:t>
            </a:r>
            <a:r>
              <a:rPr lang="ru-RU" sz="2400" dirty="0">
                <a:solidFill>
                  <a:srgbClr val="D60093"/>
                </a:solidFill>
                <a:latin typeface="Times New Roman" pitchFamily="18" charset="0"/>
                <a:cs typeface="Times New Roman" pitchFamily="18" charset="0"/>
              </a:rPr>
              <a:t> – Стамбул </a:t>
            </a:r>
            <a:r>
              <a:rPr lang="ru-RU" sz="2400" dirty="0" err="1">
                <a:solidFill>
                  <a:srgbClr val="D60093"/>
                </a:solidFill>
                <a:latin typeface="Times New Roman" pitchFamily="18" charset="0"/>
                <a:cs typeface="Times New Roman" pitchFamily="18" charset="0"/>
              </a:rPr>
              <a:t>чи</a:t>
            </a:r>
            <a:r>
              <a:rPr lang="ru-RU" sz="2400" dirty="0">
                <a:solidFill>
                  <a:srgbClr val="D60093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solidFill>
                  <a:srgbClr val="D60093"/>
                </a:solidFill>
                <a:latin typeface="Times New Roman" pitchFamily="18" charset="0"/>
                <a:cs typeface="Times New Roman" pitchFamily="18" charset="0"/>
              </a:rPr>
              <a:t>Фрітаун</a:t>
            </a:r>
            <a:r>
              <a:rPr lang="ru-RU" sz="2400" dirty="0">
                <a:solidFill>
                  <a:srgbClr val="D60093"/>
                </a:solidFill>
                <a:latin typeface="Times New Roman" pitchFamily="18" charset="0"/>
                <a:cs typeface="Times New Roman" pitchFamily="18" charset="0"/>
              </a:rPr>
              <a:t>, як </a:t>
            </a:r>
            <a:r>
              <a:rPr lang="ru-RU" sz="2400" dirty="0" err="1">
                <a:solidFill>
                  <a:srgbClr val="D60093"/>
                </a:solidFill>
                <a:latin typeface="Times New Roman" pitchFamily="18" charset="0"/>
                <a:cs typeface="Times New Roman" pitchFamily="18" charset="0"/>
              </a:rPr>
              <a:t>байдуже</a:t>
            </a:r>
            <a:r>
              <a:rPr lang="ru-RU" sz="2400" dirty="0">
                <a:solidFill>
                  <a:srgbClr val="D60093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solidFill>
                  <a:srgbClr val="D60093"/>
                </a:solidFill>
                <a:latin typeface="Times New Roman" pitchFamily="18" charset="0"/>
                <a:cs typeface="Times New Roman" pitchFamily="18" charset="0"/>
              </a:rPr>
              <a:t>з</a:t>
            </a:r>
            <a:r>
              <a:rPr lang="ru-RU" sz="2400" dirty="0">
                <a:solidFill>
                  <a:srgbClr val="D60093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solidFill>
                  <a:srgbClr val="D60093"/>
                </a:solidFill>
                <a:latin typeface="Times New Roman" pitchFamily="18" charset="0"/>
                <a:cs typeface="Times New Roman" pitchFamily="18" charset="0"/>
              </a:rPr>
              <a:t>ким</a:t>
            </a:r>
            <a:r>
              <a:rPr lang="ru-RU" sz="2400" dirty="0">
                <a:solidFill>
                  <a:srgbClr val="D60093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solidFill>
                  <a:srgbClr val="D60093"/>
                </a:solidFill>
                <a:latin typeface="Times New Roman" pitchFamily="18" charset="0"/>
                <a:cs typeface="Times New Roman" pitchFamily="18" charset="0"/>
              </a:rPr>
              <a:t>пити</a:t>
            </a:r>
            <a:r>
              <a:rPr lang="ru-RU" sz="2400" dirty="0">
                <a:solidFill>
                  <a:srgbClr val="D60093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solidFill>
                  <a:srgbClr val="D60093"/>
                </a:solidFill>
                <a:latin typeface="Times New Roman" pitchFamily="18" charset="0"/>
                <a:cs typeface="Times New Roman" pitchFamily="18" charset="0"/>
              </a:rPr>
              <a:t>гірку</a:t>
            </a:r>
            <a:r>
              <a:rPr lang="ru-RU" sz="2400" dirty="0">
                <a:solidFill>
                  <a:srgbClr val="D60093"/>
                </a:solidFill>
                <a:latin typeface="Times New Roman" pitchFamily="18" charset="0"/>
                <a:cs typeface="Times New Roman" pitchFamily="18" charset="0"/>
              </a:rPr>
              <a:t>. От </a:t>
            </a:r>
            <a:r>
              <a:rPr lang="ru-RU" sz="2400" dirty="0" err="1">
                <a:solidFill>
                  <a:srgbClr val="D60093"/>
                </a:solidFill>
                <a:latin typeface="Times New Roman" pitchFamily="18" charset="0"/>
                <a:cs typeface="Times New Roman" pitchFamily="18" charset="0"/>
              </a:rPr>
              <a:t>тільки</a:t>
            </a:r>
            <a:r>
              <a:rPr lang="ru-RU" sz="2400" dirty="0">
                <a:solidFill>
                  <a:srgbClr val="D60093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solidFill>
                  <a:srgbClr val="D60093"/>
                </a:solidFill>
                <a:latin typeface="Times New Roman" pitchFamily="18" charset="0"/>
                <a:cs typeface="Times New Roman" pitchFamily="18" charset="0"/>
              </a:rPr>
              <a:t>прикро</a:t>
            </a:r>
            <a:r>
              <a:rPr lang="ru-RU" sz="2400" dirty="0">
                <a:solidFill>
                  <a:srgbClr val="D60093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400" dirty="0" err="1">
                <a:solidFill>
                  <a:srgbClr val="D60093"/>
                </a:solidFill>
                <a:latin typeface="Times New Roman" pitchFamily="18" charset="0"/>
                <a:cs typeface="Times New Roman" pitchFamily="18" charset="0"/>
              </a:rPr>
              <a:t>що</a:t>
            </a:r>
            <a:r>
              <a:rPr lang="ru-RU" sz="2400" dirty="0">
                <a:solidFill>
                  <a:srgbClr val="D60093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solidFill>
                  <a:srgbClr val="D60093"/>
                </a:solidFill>
                <a:latin typeface="Times New Roman" pitchFamily="18" charset="0"/>
                <a:cs typeface="Times New Roman" pitchFamily="18" charset="0"/>
              </a:rPr>
              <a:t>морські</a:t>
            </a:r>
            <a:r>
              <a:rPr lang="ru-RU" sz="2400" dirty="0">
                <a:solidFill>
                  <a:srgbClr val="D60093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solidFill>
                  <a:srgbClr val="D60093"/>
                </a:solidFill>
                <a:latin typeface="Times New Roman" pitchFamily="18" charset="0"/>
                <a:cs typeface="Times New Roman" pitchFamily="18" charset="0"/>
              </a:rPr>
              <a:t>косарі-корсари</a:t>
            </a:r>
            <a:r>
              <a:rPr lang="ru-RU" sz="2400" dirty="0">
                <a:solidFill>
                  <a:srgbClr val="D60093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solidFill>
                  <a:srgbClr val="D60093"/>
                </a:solidFill>
                <a:latin typeface="Times New Roman" pitchFamily="18" charset="0"/>
                <a:cs typeface="Times New Roman" pitchFamily="18" charset="0"/>
              </a:rPr>
              <a:t>зрадили</a:t>
            </a:r>
            <a:r>
              <a:rPr lang="ru-RU" sz="2400" dirty="0">
                <a:solidFill>
                  <a:srgbClr val="D60093"/>
                </a:solidFill>
                <a:latin typeface="Times New Roman" pitchFamily="18" charset="0"/>
                <a:cs typeface="Times New Roman" pitchFamily="18" charset="0"/>
              </a:rPr>
              <a:t>, як в </a:t>
            </a:r>
            <a:r>
              <a:rPr lang="ru-RU" sz="2400" dirty="0" err="1">
                <a:solidFill>
                  <a:srgbClr val="D60093"/>
                </a:solidFill>
                <a:latin typeface="Times New Roman" pitchFamily="18" charset="0"/>
                <a:cs typeface="Times New Roman" pitchFamily="18" charset="0"/>
              </a:rPr>
              <a:t>реальній</a:t>
            </a:r>
            <a:r>
              <a:rPr lang="ru-RU" sz="2400" dirty="0">
                <a:solidFill>
                  <a:srgbClr val="D60093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solidFill>
                  <a:srgbClr val="D60093"/>
                </a:solidFill>
                <a:latin typeface="Times New Roman" pitchFamily="18" charset="0"/>
                <a:cs typeface="Times New Roman" pitchFamily="18" charset="0"/>
              </a:rPr>
              <a:t>історії</a:t>
            </a:r>
            <a:r>
              <a:rPr lang="ru-RU" sz="2400" dirty="0">
                <a:solidFill>
                  <a:srgbClr val="D60093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solidFill>
                  <a:srgbClr val="D60093"/>
                </a:solidFill>
                <a:latin typeface="Times New Roman" pitchFamily="18" charset="0"/>
                <a:cs typeface="Times New Roman" pitchFamily="18" charset="0"/>
              </a:rPr>
              <a:t>постійно</a:t>
            </a:r>
            <a:r>
              <a:rPr lang="ru-RU" sz="2400" dirty="0">
                <a:solidFill>
                  <a:srgbClr val="D60093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solidFill>
                  <a:srgbClr val="D60093"/>
                </a:solidFill>
                <a:latin typeface="Times New Roman" pitchFamily="18" charset="0"/>
                <a:cs typeface="Times New Roman" pitchFamily="18" charset="0"/>
              </a:rPr>
              <a:t>зраджували</a:t>
            </a:r>
            <a:r>
              <a:rPr lang="ru-RU" sz="2400" dirty="0">
                <a:solidFill>
                  <a:srgbClr val="D60093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solidFill>
                  <a:srgbClr val="D60093"/>
                </a:solidFill>
                <a:latin typeface="Times New Roman" pitchFamily="18" charset="0"/>
                <a:cs typeface="Times New Roman" pitchFamily="18" charset="0"/>
              </a:rPr>
              <a:t>татари</a:t>
            </a:r>
            <a:r>
              <a:rPr lang="ru-RU" sz="2400" dirty="0">
                <a:solidFill>
                  <a:srgbClr val="D60093"/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</p:txBody>
      </p:sp>
    </p:spTree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 descr="1611338258_12-p-fon-po-risovaniyu-dlya-prezentatsii-1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Прямоугольник 1"/>
          <p:cNvSpPr/>
          <p:nvPr/>
        </p:nvSpPr>
        <p:spPr>
          <a:xfrm>
            <a:off x="1785918" y="857232"/>
            <a:ext cx="5643602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dirty="0" err="1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Мовна</a:t>
            </a:r>
            <a:r>
              <a:rPr lang="ru-RU" sz="2400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стилістика</a:t>
            </a:r>
            <a:r>
              <a:rPr lang="ru-RU" sz="2400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доповнює</a:t>
            </a:r>
            <a:r>
              <a:rPr lang="ru-RU" sz="2400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«</a:t>
            </a:r>
            <a:r>
              <a:rPr lang="ru-RU" sz="2400" dirty="0" err="1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освоєння</a:t>
            </a:r>
            <a:r>
              <a:rPr lang="ru-RU" sz="2400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» </a:t>
            </a:r>
            <a:r>
              <a:rPr lang="ru-RU" sz="2400" dirty="0" err="1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козаком</a:t>
            </a:r>
            <a:r>
              <a:rPr lang="ru-RU" sz="2400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ru-RU" sz="2400" dirty="0" err="1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українським</a:t>
            </a:r>
            <a:r>
              <a:rPr lang="ru-RU" sz="2400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світовідчуттям</a:t>
            </a:r>
            <a:r>
              <a:rPr lang="ru-RU" sz="2400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) </a:t>
            </a:r>
            <a:r>
              <a:rPr lang="ru-RU" sz="2400" dirty="0" err="1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екзотики</a:t>
            </a:r>
            <a:r>
              <a:rPr lang="ru-RU" sz="2400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ru-RU" sz="2400" i="1" dirty="0" err="1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Багама-мама</a:t>
            </a:r>
            <a:r>
              <a:rPr lang="ru-RU" sz="2400" i="1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400" i="1" dirty="0" err="1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косарі-корсари</a:t>
            </a:r>
            <a:r>
              <a:rPr lang="ru-RU" sz="2400" i="1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, город </a:t>
            </a:r>
            <a:r>
              <a:rPr lang="ru-RU" sz="2400" i="1" dirty="0" err="1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з</a:t>
            </a:r>
            <a:r>
              <a:rPr lang="ru-RU" sz="2400" i="1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ананасами, 30 </a:t>
            </a:r>
            <a:r>
              <a:rPr lang="ru-RU" sz="2400" i="1" dirty="0" err="1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ескудо</a:t>
            </a:r>
            <a:r>
              <a:rPr lang="ru-RU" sz="2400" i="1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– </a:t>
            </a:r>
            <a:r>
              <a:rPr lang="ru-RU" sz="2400" dirty="0" err="1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з</a:t>
            </a:r>
            <a:r>
              <a:rPr lang="ru-RU" sz="2400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кожним</a:t>
            </a:r>
            <a:r>
              <a:rPr lang="ru-RU" sz="2400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рядком </a:t>
            </a:r>
            <a:r>
              <a:rPr lang="ru-RU" sz="2400" dirty="0" err="1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суміш</a:t>
            </a:r>
            <a:r>
              <a:rPr lang="ru-RU" sz="2400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стилістик</a:t>
            </a:r>
            <a:r>
              <a:rPr lang="ru-RU" sz="2400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, понять, реальностей </a:t>
            </a:r>
            <a:r>
              <a:rPr lang="ru-RU" sz="2400" dirty="0" err="1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викликає</a:t>
            </a:r>
            <a:r>
              <a:rPr lang="ru-RU" sz="2400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все </a:t>
            </a:r>
            <a:r>
              <a:rPr lang="ru-RU" sz="2400" dirty="0" err="1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менше</a:t>
            </a:r>
            <a:r>
              <a:rPr lang="ru-RU" sz="2400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здивування</a:t>
            </a:r>
            <a:r>
              <a:rPr lang="ru-RU" sz="2400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. </a:t>
            </a:r>
          </a:p>
          <a:p>
            <a:pPr algn="ctr"/>
            <a:r>
              <a:rPr lang="ru-RU" sz="2400" dirty="0" err="1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Українська</a:t>
            </a:r>
            <a:r>
              <a:rPr lang="ru-RU" sz="2400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культура </a:t>
            </a:r>
            <a:r>
              <a:rPr lang="ru-RU" sz="2400" dirty="0" err="1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переплітається</a:t>
            </a:r>
            <a:r>
              <a:rPr lang="ru-RU" sz="2400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зі</a:t>
            </a:r>
            <a:r>
              <a:rPr lang="ru-RU" sz="2400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світовою</a:t>
            </a:r>
            <a:r>
              <a:rPr lang="ru-RU" sz="2400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– </a:t>
            </a:r>
            <a:r>
              <a:rPr lang="ru-RU" sz="2400" dirty="0" err="1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ймовірно</a:t>
            </a:r>
            <a:r>
              <a:rPr lang="ru-RU" sz="2400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400" dirty="0" err="1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це</a:t>
            </a:r>
            <a:r>
              <a:rPr lang="ru-RU" sz="2400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і</a:t>
            </a:r>
            <a:r>
              <a:rPr lang="ru-RU" sz="2400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є</a:t>
            </a:r>
            <a:r>
              <a:rPr lang="ru-RU" sz="2400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ідея</a:t>
            </a:r>
            <a:r>
              <a:rPr lang="ru-RU" sz="2400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твору</a:t>
            </a:r>
            <a:r>
              <a:rPr lang="ru-RU" sz="2400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</p:txBody>
      </p:sp>
    </p:spTree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 descr="1611338258_12-p-fon-po-risovaniyu-dlya-prezentatsii-1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571528"/>
            <a:ext cx="9144000" cy="7429528"/>
          </a:xfrm>
          <a:prstGeom prst="rect">
            <a:avLst/>
          </a:prstGeom>
        </p:spPr>
      </p:pic>
      <p:sp>
        <p:nvSpPr>
          <p:cNvPr id="2" name="Прямоугольник 1"/>
          <p:cNvSpPr/>
          <p:nvPr/>
        </p:nvSpPr>
        <p:spPr>
          <a:xfrm>
            <a:off x="1428728" y="214290"/>
            <a:ext cx="6286544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dirty="0" err="1">
                <a:solidFill>
                  <a:srgbClr val="D60093"/>
                </a:solidFill>
                <a:latin typeface="Times New Roman" pitchFamily="18" charset="0"/>
                <a:cs typeface="Times New Roman" pitchFamily="18" charset="0"/>
              </a:rPr>
              <a:t>Пірат</a:t>
            </a:r>
            <a:r>
              <a:rPr lang="ru-RU" sz="2400" dirty="0">
                <a:solidFill>
                  <a:srgbClr val="D60093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solidFill>
                  <a:srgbClr val="D60093"/>
                </a:solidFill>
                <a:latin typeface="Times New Roman" pitchFamily="18" charset="0"/>
                <a:cs typeface="Times New Roman" pitchFamily="18" charset="0"/>
              </a:rPr>
              <a:t>Дік</a:t>
            </a:r>
            <a:r>
              <a:rPr lang="ru-RU" sz="2400" dirty="0">
                <a:solidFill>
                  <a:srgbClr val="D60093"/>
                </a:solidFill>
                <a:latin typeface="Times New Roman" pitchFamily="18" charset="0"/>
                <a:cs typeface="Times New Roman" pitchFamily="18" charset="0"/>
              </a:rPr>
              <a:t> говорить словами Гамлета, просить </a:t>
            </a:r>
            <a:r>
              <a:rPr lang="ru-RU" sz="2400" dirty="0" err="1">
                <a:solidFill>
                  <a:srgbClr val="D60093"/>
                </a:solidFill>
                <a:latin typeface="Times New Roman" pitchFamily="18" charset="0"/>
                <a:cs typeface="Times New Roman" pitchFamily="18" charset="0"/>
              </a:rPr>
              <a:t>вибачення</a:t>
            </a:r>
            <a:r>
              <a:rPr lang="ru-RU" sz="2400" dirty="0">
                <a:solidFill>
                  <a:srgbClr val="D60093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solidFill>
                  <a:srgbClr val="D60093"/>
                </a:solidFill>
                <a:latin typeface="Times New Roman" pitchFamily="18" charset="0"/>
                <a:cs typeface="Times New Roman" pitchFamily="18" charset="0"/>
              </a:rPr>
              <a:t>і</a:t>
            </a:r>
            <a:r>
              <a:rPr lang="ru-RU" sz="2400" dirty="0">
                <a:solidFill>
                  <a:srgbClr val="D60093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solidFill>
                  <a:srgbClr val="D60093"/>
                </a:solidFill>
                <a:latin typeface="Times New Roman" pitchFamily="18" charset="0"/>
                <a:cs typeface="Times New Roman" pitchFamily="18" charset="0"/>
              </a:rPr>
              <a:t>спокушає</a:t>
            </a:r>
            <a:r>
              <a:rPr lang="ru-RU" sz="2400" dirty="0">
                <a:solidFill>
                  <a:srgbClr val="D60093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solidFill>
                  <a:srgbClr val="D60093"/>
                </a:solidFill>
                <a:latin typeface="Times New Roman" pitchFamily="18" charset="0"/>
                <a:cs typeface="Times New Roman" pitchFamily="18" charset="0"/>
              </a:rPr>
              <a:t>козака</a:t>
            </a:r>
            <a:r>
              <a:rPr lang="ru-RU" sz="2400" dirty="0">
                <a:solidFill>
                  <a:srgbClr val="D60093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solidFill>
                  <a:srgbClr val="D60093"/>
                </a:solidFill>
                <a:latin typeface="Times New Roman" pitchFamily="18" charset="0"/>
                <a:cs typeface="Times New Roman" pitchFamily="18" charset="0"/>
              </a:rPr>
              <a:t>спокійним</a:t>
            </a:r>
            <a:r>
              <a:rPr lang="ru-RU" sz="2400" dirty="0">
                <a:solidFill>
                  <a:srgbClr val="D60093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solidFill>
                  <a:srgbClr val="D60093"/>
                </a:solidFill>
                <a:latin typeface="Times New Roman" pitchFamily="18" charset="0"/>
                <a:cs typeface="Times New Roman" pitchFamily="18" charset="0"/>
              </a:rPr>
              <a:t>життям</a:t>
            </a:r>
            <a:r>
              <a:rPr lang="ru-RU" sz="2400" dirty="0">
                <a:solidFill>
                  <a:srgbClr val="D60093"/>
                </a:solidFill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2400" dirty="0" err="1">
                <a:solidFill>
                  <a:srgbClr val="D60093"/>
                </a:solidFill>
                <a:latin typeface="Times New Roman" pitchFamily="18" charset="0"/>
                <a:cs typeface="Times New Roman" pitchFamily="18" charset="0"/>
              </a:rPr>
              <a:t>Можливо</a:t>
            </a:r>
            <a:r>
              <a:rPr lang="ru-RU" sz="2400" dirty="0">
                <a:solidFill>
                  <a:srgbClr val="D60093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400" dirty="0" err="1">
                <a:solidFill>
                  <a:srgbClr val="D60093"/>
                </a:solidFill>
                <a:latin typeface="Times New Roman" pitchFamily="18" charset="0"/>
                <a:cs typeface="Times New Roman" pitchFamily="18" charset="0"/>
              </a:rPr>
              <a:t>це</a:t>
            </a:r>
            <a:r>
              <a:rPr lang="ru-RU" sz="2400" dirty="0">
                <a:solidFill>
                  <a:srgbClr val="D60093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b="1" dirty="0" err="1">
                <a:solidFill>
                  <a:srgbClr val="D60093"/>
                </a:solidFill>
                <a:latin typeface="Times New Roman" pitchFamily="18" charset="0"/>
                <a:cs typeface="Times New Roman" pitchFamily="18" charset="0"/>
              </a:rPr>
              <a:t>алюзія</a:t>
            </a:r>
            <a:r>
              <a:rPr lang="ru-RU" sz="2400" b="1" dirty="0">
                <a:solidFill>
                  <a:srgbClr val="D60093"/>
                </a:solidFill>
                <a:latin typeface="Times New Roman" pitchFamily="18" charset="0"/>
                <a:cs typeface="Times New Roman" pitchFamily="18" charset="0"/>
              </a:rPr>
              <a:t> на </a:t>
            </a:r>
            <a:r>
              <a:rPr lang="ru-RU" sz="2400" b="1" dirty="0" err="1">
                <a:solidFill>
                  <a:srgbClr val="D60093"/>
                </a:solidFill>
                <a:latin typeface="Times New Roman" pitchFamily="18" charset="0"/>
                <a:cs typeface="Times New Roman" pitchFamily="18" charset="0"/>
              </a:rPr>
              <a:t>європейську</a:t>
            </a:r>
            <a:r>
              <a:rPr lang="ru-RU" sz="2400" b="1" dirty="0">
                <a:solidFill>
                  <a:srgbClr val="D60093"/>
                </a:solidFill>
                <a:latin typeface="Times New Roman" pitchFamily="18" charset="0"/>
                <a:cs typeface="Times New Roman" pitchFamily="18" charset="0"/>
              </a:rPr>
              <a:t> культуру, </a:t>
            </a:r>
            <a:r>
              <a:rPr lang="ru-RU" sz="2400" dirty="0">
                <a:solidFill>
                  <a:srgbClr val="D60093"/>
                </a:solidFill>
                <a:latin typeface="Times New Roman" pitchFamily="18" charset="0"/>
                <a:cs typeface="Times New Roman" pitchFamily="18" charset="0"/>
              </a:rPr>
              <a:t>яка давно </a:t>
            </a:r>
            <a:r>
              <a:rPr lang="ru-RU" sz="2400" dirty="0" err="1">
                <a:solidFill>
                  <a:srgbClr val="D60093"/>
                </a:solidFill>
                <a:latin typeface="Times New Roman" pitchFamily="18" charset="0"/>
                <a:cs typeface="Times New Roman" pitchFamily="18" charset="0"/>
              </a:rPr>
              <a:t>заспокоїлася</a:t>
            </a:r>
            <a:r>
              <a:rPr lang="ru-RU" sz="2400" dirty="0">
                <a:solidFill>
                  <a:srgbClr val="D60093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400" dirty="0" err="1">
                <a:solidFill>
                  <a:srgbClr val="D60093"/>
                </a:solidFill>
                <a:latin typeface="Times New Roman" pitchFamily="18" charset="0"/>
                <a:cs typeface="Times New Roman" pitchFamily="18" charset="0"/>
              </a:rPr>
              <a:t>і</a:t>
            </a:r>
            <a:r>
              <a:rPr lang="ru-RU" sz="2400" dirty="0">
                <a:solidFill>
                  <a:srgbClr val="D60093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solidFill>
                  <a:srgbClr val="D60093"/>
                </a:solidFill>
                <a:latin typeface="Times New Roman" pitchFamily="18" charset="0"/>
                <a:cs typeface="Times New Roman" pitchFamily="18" charset="0"/>
              </a:rPr>
              <a:t>замість</a:t>
            </a:r>
            <a:r>
              <a:rPr lang="ru-RU" sz="2400" dirty="0">
                <a:solidFill>
                  <a:srgbClr val="D60093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solidFill>
                  <a:srgbClr val="D60093"/>
                </a:solidFill>
                <a:latin typeface="Times New Roman" pitchFamily="18" charset="0"/>
                <a:cs typeface="Times New Roman" pitchFamily="18" charset="0"/>
              </a:rPr>
              <a:t>лицарів</a:t>
            </a:r>
            <a:r>
              <a:rPr lang="ru-RU" sz="2400" dirty="0">
                <a:solidFill>
                  <a:srgbClr val="D60093"/>
                </a:solidFill>
                <a:latin typeface="Times New Roman" pitchFamily="18" charset="0"/>
                <a:cs typeface="Times New Roman" pitchFamily="18" charset="0"/>
              </a:rPr>
              <a:t> та </a:t>
            </a:r>
            <a:r>
              <a:rPr lang="ru-RU" sz="2400" dirty="0" err="1">
                <a:solidFill>
                  <a:srgbClr val="D60093"/>
                </a:solidFill>
                <a:latin typeface="Times New Roman" pitchFamily="18" charset="0"/>
                <a:cs typeface="Times New Roman" pitchFamily="18" charset="0"/>
              </a:rPr>
              <a:t>піратів</a:t>
            </a:r>
            <a:r>
              <a:rPr lang="ru-RU" sz="2400" dirty="0">
                <a:solidFill>
                  <a:srgbClr val="D60093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solidFill>
                  <a:srgbClr val="D60093"/>
                </a:solidFill>
                <a:latin typeface="Times New Roman" pitchFamily="18" charset="0"/>
                <a:cs typeface="Times New Roman" pitchFamily="18" charset="0"/>
              </a:rPr>
              <a:t>має</a:t>
            </a:r>
            <a:r>
              <a:rPr lang="ru-RU" sz="2400" dirty="0">
                <a:solidFill>
                  <a:srgbClr val="D60093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solidFill>
                  <a:srgbClr val="D60093"/>
                </a:solidFill>
                <a:latin typeface="Times New Roman" pitchFamily="18" charset="0"/>
                <a:cs typeface="Times New Roman" pitchFamily="18" charset="0"/>
              </a:rPr>
              <a:t>лише</a:t>
            </a:r>
            <a:r>
              <a:rPr lang="ru-RU" sz="2400" dirty="0">
                <a:solidFill>
                  <a:srgbClr val="D60093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solidFill>
                  <a:srgbClr val="D60093"/>
                </a:solidFill>
                <a:latin typeface="Times New Roman" pitchFamily="18" charset="0"/>
                <a:cs typeface="Times New Roman" pitchFamily="18" charset="0"/>
              </a:rPr>
              <a:t>торговців</a:t>
            </a:r>
            <a:r>
              <a:rPr lang="ru-RU" sz="2400" dirty="0">
                <a:solidFill>
                  <a:srgbClr val="D60093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solidFill>
                  <a:srgbClr val="D60093"/>
                </a:solidFill>
                <a:latin typeface="Times New Roman" pitchFamily="18" charset="0"/>
                <a:cs typeface="Times New Roman" pitchFamily="18" charset="0"/>
              </a:rPr>
              <a:t>невільницями</a:t>
            </a:r>
            <a:r>
              <a:rPr lang="ru-RU" sz="2400" dirty="0">
                <a:solidFill>
                  <a:srgbClr val="D60093"/>
                </a:solidFill>
                <a:latin typeface="Times New Roman" pitchFamily="18" charset="0"/>
                <a:cs typeface="Times New Roman" pitchFamily="18" charset="0"/>
              </a:rPr>
              <a:t>. В </a:t>
            </a:r>
            <a:r>
              <a:rPr lang="ru-RU" sz="2400" dirty="0" err="1">
                <a:solidFill>
                  <a:srgbClr val="D60093"/>
                </a:solidFill>
                <a:latin typeface="Times New Roman" pitchFamily="18" charset="0"/>
                <a:cs typeface="Times New Roman" pitchFamily="18" charset="0"/>
              </a:rPr>
              <a:t>протистоянні</a:t>
            </a:r>
            <a:r>
              <a:rPr lang="ru-RU" sz="2400" dirty="0">
                <a:solidFill>
                  <a:srgbClr val="D60093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solidFill>
                  <a:srgbClr val="D60093"/>
                </a:solidFill>
                <a:latin typeface="Times New Roman" pitchFamily="18" charset="0"/>
                <a:cs typeface="Times New Roman" pitchFamily="18" charset="0"/>
              </a:rPr>
              <a:t>з</a:t>
            </a:r>
            <a:r>
              <a:rPr lang="ru-RU" sz="2400" dirty="0">
                <a:solidFill>
                  <a:srgbClr val="D60093"/>
                </a:solidFill>
                <a:latin typeface="Times New Roman" pitchFamily="18" charset="0"/>
                <a:cs typeface="Times New Roman" pitchFamily="18" charset="0"/>
              </a:rPr>
              <a:t> «</a:t>
            </a:r>
            <a:r>
              <a:rPr lang="ru-RU" sz="2400" dirty="0" err="1">
                <a:solidFill>
                  <a:srgbClr val="D60093"/>
                </a:solidFill>
                <a:latin typeface="Times New Roman" pitchFamily="18" charset="0"/>
                <a:cs typeface="Times New Roman" pitchFamily="18" charset="0"/>
              </a:rPr>
              <a:t>європейським</a:t>
            </a:r>
            <a:r>
              <a:rPr lang="ru-RU" sz="2400" dirty="0">
                <a:solidFill>
                  <a:srgbClr val="D60093"/>
                </a:solidFill>
                <a:latin typeface="Times New Roman" pitchFamily="18" charset="0"/>
                <a:cs typeface="Times New Roman" pitchFamily="18" charset="0"/>
              </a:rPr>
              <a:t>» </a:t>
            </a:r>
            <a:r>
              <a:rPr lang="ru-RU" sz="2400" dirty="0" err="1">
                <a:solidFill>
                  <a:srgbClr val="D60093"/>
                </a:solidFill>
                <a:latin typeface="Times New Roman" pitchFamily="18" charset="0"/>
                <a:cs typeface="Times New Roman" pitchFamily="18" charset="0"/>
              </a:rPr>
              <a:t>піратом</a:t>
            </a:r>
            <a:r>
              <a:rPr lang="ru-RU" sz="2400" dirty="0">
                <a:solidFill>
                  <a:srgbClr val="D60093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solidFill>
                  <a:srgbClr val="D60093"/>
                </a:solidFill>
                <a:latin typeface="Times New Roman" pitchFamily="18" charset="0"/>
                <a:cs typeface="Times New Roman" pitchFamily="18" charset="0"/>
              </a:rPr>
              <a:t>козак</a:t>
            </a:r>
            <a:r>
              <a:rPr lang="ru-RU" sz="2400" dirty="0">
                <a:solidFill>
                  <a:srgbClr val="D60093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solidFill>
                  <a:srgbClr val="D60093"/>
                </a:solidFill>
                <a:latin typeface="Times New Roman" pitchFamily="18" charset="0"/>
                <a:cs typeface="Times New Roman" pitchFamily="18" charset="0"/>
              </a:rPr>
              <a:t>залишається</a:t>
            </a:r>
            <a:r>
              <a:rPr lang="ru-RU" sz="2400" dirty="0">
                <a:solidFill>
                  <a:srgbClr val="D60093"/>
                </a:solidFill>
                <a:latin typeface="Times New Roman" pitchFamily="18" charset="0"/>
                <a:cs typeface="Times New Roman" pitchFamily="18" charset="0"/>
              </a:rPr>
              <a:t> собою – «ж ярму не </a:t>
            </a:r>
            <a:r>
              <a:rPr lang="ru-RU" sz="2400" dirty="0" err="1">
                <a:solidFill>
                  <a:srgbClr val="D60093"/>
                </a:solidFill>
                <a:latin typeface="Times New Roman" pitchFamily="18" charset="0"/>
                <a:cs typeface="Times New Roman" pitchFamily="18" charset="0"/>
              </a:rPr>
              <a:t>дається</a:t>
            </a:r>
            <a:r>
              <a:rPr lang="ru-RU" sz="2400" dirty="0">
                <a:solidFill>
                  <a:srgbClr val="D60093"/>
                </a:solidFill>
                <a:latin typeface="Times New Roman" pitchFamily="18" charset="0"/>
                <a:cs typeface="Times New Roman" pitchFamily="18" charset="0"/>
              </a:rPr>
              <a:t> шия моя душа», </a:t>
            </a:r>
            <a:r>
              <a:rPr lang="ru-RU" sz="2400" dirty="0" err="1">
                <a:solidFill>
                  <a:srgbClr val="D60093"/>
                </a:solidFill>
                <a:latin typeface="Times New Roman" pitchFamily="18" charset="0"/>
                <a:cs typeface="Times New Roman" pitchFamily="18" charset="0"/>
              </a:rPr>
              <a:t>наодинці</a:t>
            </a:r>
            <a:r>
              <a:rPr lang="ru-RU" sz="2400" dirty="0">
                <a:solidFill>
                  <a:srgbClr val="D60093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solidFill>
                  <a:srgbClr val="D60093"/>
                </a:solidFill>
                <a:latin typeface="Times New Roman" pitchFamily="18" charset="0"/>
                <a:cs typeface="Times New Roman" pitchFamily="18" charset="0"/>
              </a:rPr>
              <a:t>з</a:t>
            </a:r>
            <a:r>
              <a:rPr lang="ru-RU" sz="2400" dirty="0">
                <a:solidFill>
                  <a:srgbClr val="D60093"/>
                </a:solidFill>
                <a:latin typeface="Times New Roman" pitchFamily="18" charset="0"/>
                <a:cs typeface="Times New Roman" pitchFamily="18" charset="0"/>
              </a:rPr>
              <a:t> коником </a:t>
            </a:r>
            <a:r>
              <a:rPr lang="ru-RU" sz="2400" dirty="0" err="1">
                <a:solidFill>
                  <a:srgbClr val="D60093"/>
                </a:solidFill>
                <a:latin typeface="Times New Roman" pitchFamily="18" charset="0"/>
                <a:cs typeface="Times New Roman" pitchFamily="18" charset="0"/>
              </a:rPr>
              <a:t>він</a:t>
            </a:r>
            <a:r>
              <a:rPr lang="ru-RU" sz="2400" dirty="0">
                <a:solidFill>
                  <a:srgbClr val="D60093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solidFill>
                  <a:srgbClr val="D60093"/>
                </a:solidFill>
                <a:latin typeface="Times New Roman" pitchFamily="18" charset="0"/>
                <a:cs typeface="Times New Roman" pitchFamily="18" charset="0"/>
              </a:rPr>
              <a:t>іде</a:t>
            </a:r>
            <a:r>
              <a:rPr lang="ru-RU" sz="2400" dirty="0">
                <a:solidFill>
                  <a:srgbClr val="D60093"/>
                </a:solidFill>
                <a:latin typeface="Times New Roman" pitchFamily="18" charset="0"/>
                <a:cs typeface="Times New Roman" pitchFamily="18" charset="0"/>
              </a:rPr>
              <a:t> не берег океану </a:t>
            </a:r>
            <a:r>
              <a:rPr lang="ru-RU" sz="2400" dirty="0" err="1">
                <a:solidFill>
                  <a:srgbClr val="D60093"/>
                </a:solidFill>
                <a:latin typeface="Times New Roman" pitchFamily="18" charset="0"/>
                <a:cs typeface="Times New Roman" pitchFamily="18" charset="0"/>
              </a:rPr>
              <a:t>і</a:t>
            </a:r>
            <a:r>
              <a:rPr lang="ru-RU" sz="2400" dirty="0">
                <a:solidFill>
                  <a:srgbClr val="D60093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solidFill>
                  <a:srgbClr val="D60093"/>
                </a:solidFill>
                <a:latin typeface="Times New Roman" pitchFamily="18" charset="0"/>
                <a:cs typeface="Times New Roman" pitchFamily="18" charset="0"/>
              </a:rPr>
              <a:t>розчиняється</a:t>
            </a:r>
            <a:r>
              <a:rPr lang="ru-RU" sz="2400" dirty="0">
                <a:solidFill>
                  <a:srgbClr val="D60093"/>
                </a:solidFill>
                <a:latin typeface="Times New Roman" pitchFamily="18" charset="0"/>
                <a:cs typeface="Times New Roman" pitchFamily="18" charset="0"/>
              </a:rPr>
              <a:t> у </a:t>
            </a:r>
            <a:r>
              <a:rPr lang="ru-RU" sz="2400" dirty="0" err="1">
                <a:solidFill>
                  <a:srgbClr val="D60093"/>
                </a:solidFill>
                <a:latin typeface="Times New Roman" pitchFamily="18" charset="0"/>
                <a:cs typeface="Times New Roman" pitchFamily="18" charset="0"/>
              </a:rPr>
              <a:t>просторі</a:t>
            </a:r>
            <a:r>
              <a:rPr lang="ru-RU" sz="2400" dirty="0">
                <a:solidFill>
                  <a:srgbClr val="D60093"/>
                </a:solidFill>
                <a:latin typeface="Times New Roman" pitchFamily="18" charset="0"/>
                <a:cs typeface="Times New Roman" pitchFamily="18" charset="0"/>
              </a:rPr>
              <a:t>. Тут </a:t>
            </a:r>
            <a:r>
              <a:rPr lang="ru-RU" sz="2400" dirty="0" err="1">
                <a:solidFill>
                  <a:srgbClr val="D60093"/>
                </a:solidFill>
                <a:latin typeface="Times New Roman" pitchFamily="18" charset="0"/>
                <a:cs typeface="Times New Roman" pitchFamily="18" charset="0"/>
              </a:rPr>
              <a:t>його</a:t>
            </a:r>
            <a:r>
              <a:rPr lang="ru-RU" sz="2400" dirty="0">
                <a:solidFill>
                  <a:srgbClr val="D60093"/>
                </a:solidFill>
                <a:latin typeface="Times New Roman" pitchFamily="18" charset="0"/>
                <a:cs typeface="Times New Roman" pitchFamily="18" charset="0"/>
              </a:rPr>
              <a:t> б </a:t>
            </a:r>
            <a:r>
              <a:rPr lang="ru-RU" sz="2400" dirty="0" err="1">
                <a:solidFill>
                  <a:srgbClr val="D60093"/>
                </a:solidFill>
                <a:latin typeface="Times New Roman" pitchFamily="18" charset="0"/>
                <a:cs typeface="Times New Roman" pitchFamily="18" charset="0"/>
              </a:rPr>
              <a:t>і</a:t>
            </a:r>
            <a:r>
              <a:rPr lang="ru-RU" sz="2400" dirty="0">
                <a:solidFill>
                  <a:srgbClr val="D60093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solidFill>
                  <a:srgbClr val="D60093"/>
                </a:solidFill>
                <a:latin typeface="Times New Roman" pitchFamily="18" charset="0"/>
                <a:cs typeface="Times New Roman" pitchFamily="18" charset="0"/>
              </a:rPr>
              <a:t>намалювати</a:t>
            </a:r>
            <a:r>
              <a:rPr lang="ru-RU" sz="2400" dirty="0">
                <a:solidFill>
                  <a:srgbClr val="D60093"/>
                </a:solidFill>
                <a:latin typeface="Times New Roman" pitchFamily="18" charset="0"/>
                <a:cs typeface="Times New Roman" pitchFamily="18" charset="0"/>
              </a:rPr>
              <a:t> – </a:t>
            </a:r>
            <a:r>
              <a:rPr lang="ru-RU" sz="2400" dirty="0" err="1">
                <a:solidFill>
                  <a:srgbClr val="D60093"/>
                </a:solidFill>
                <a:latin typeface="Times New Roman" pitchFamily="18" charset="0"/>
                <a:cs typeface="Times New Roman" pitchFamily="18" charset="0"/>
              </a:rPr>
              <a:t>козак</a:t>
            </a:r>
            <a:r>
              <a:rPr lang="ru-RU" sz="2400" dirty="0">
                <a:solidFill>
                  <a:srgbClr val="D60093"/>
                </a:solidFill>
                <a:latin typeface="Times New Roman" pitchFamily="18" charset="0"/>
                <a:cs typeface="Times New Roman" pitchFamily="18" charset="0"/>
              </a:rPr>
              <a:t> Мамай у </a:t>
            </a:r>
            <a:r>
              <a:rPr lang="ru-RU" sz="2400" dirty="0" err="1">
                <a:solidFill>
                  <a:srgbClr val="D60093"/>
                </a:solidFill>
                <a:latin typeface="Times New Roman" pitchFamily="18" charset="0"/>
                <a:cs typeface="Times New Roman" pitchFamily="18" charset="0"/>
              </a:rPr>
              <a:t>екзотичному</a:t>
            </a:r>
            <a:r>
              <a:rPr lang="ru-RU" sz="2400" dirty="0">
                <a:solidFill>
                  <a:srgbClr val="D60093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solidFill>
                  <a:srgbClr val="D60093"/>
                </a:solidFill>
                <a:latin typeface="Times New Roman" pitchFamily="18" charset="0"/>
                <a:cs typeface="Times New Roman" pitchFamily="18" charset="0"/>
              </a:rPr>
              <a:t>просторі</a:t>
            </a:r>
            <a:r>
              <a:rPr lang="ru-RU" sz="2400" dirty="0">
                <a:solidFill>
                  <a:srgbClr val="D60093"/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</p:txBody>
      </p:sp>
    </p:spTree>
  </p:cSld>
  <p:clrMapOvr>
    <a:masterClrMapping/>
  </p:clrMapOvr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 descr="1611338258_12-p-fon-po-risovaniyu-dlya-prezentatsii-1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357214"/>
            <a:ext cx="9144000" cy="7215214"/>
          </a:xfrm>
          <a:prstGeom prst="rect">
            <a:avLst/>
          </a:prstGeom>
        </p:spPr>
      </p:pic>
      <p:sp>
        <p:nvSpPr>
          <p:cNvPr id="2" name="Прямоугольник 1"/>
          <p:cNvSpPr/>
          <p:nvPr/>
        </p:nvSpPr>
        <p:spPr>
          <a:xfrm>
            <a:off x="1000100" y="357166"/>
            <a:ext cx="7072362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dirty="0" err="1">
                <a:solidFill>
                  <a:srgbClr val="D60093"/>
                </a:solidFill>
                <a:latin typeface="Times New Roman" pitchFamily="18" charset="0"/>
                <a:cs typeface="Times New Roman" pitchFamily="18" charset="0"/>
              </a:rPr>
              <a:t>Конфлікт</a:t>
            </a:r>
            <a:r>
              <a:rPr lang="ru-RU" sz="2400" dirty="0">
                <a:solidFill>
                  <a:srgbClr val="D60093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solidFill>
                  <a:srgbClr val="D60093"/>
                </a:solidFill>
                <a:latin typeface="Times New Roman" pitchFamily="18" charset="0"/>
                <a:cs typeface="Times New Roman" pitchFamily="18" charset="0"/>
              </a:rPr>
              <a:t>можна</a:t>
            </a:r>
            <a:r>
              <a:rPr lang="ru-RU" sz="2400" dirty="0">
                <a:solidFill>
                  <a:srgbClr val="D60093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solidFill>
                  <a:srgbClr val="D60093"/>
                </a:solidFill>
                <a:latin typeface="Times New Roman" pitchFamily="18" charset="0"/>
                <a:cs typeface="Times New Roman" pitchFamily="18" charset="0"/>
              </a:rPr>
              <a:t>тлумачити</a:t>
            </a:r>
            <a:r>
              <a:rPr lang="ru-RU" sz="2400" dirty="0">
                <a:solidFill>
                  <a:srgbClr val="D60093"/>
                </a:solidFill>
                <a:latin typeface="Times New Roman" pitchFamily="18" charset="0"/>
                <a:cs typeface="Times New Roman" pitchFamily="18" charset="0"/>
              </a:rPr>
              <a:t> як </a:t>
            </a:r>
            <a:r>
              <a:rPr lang="ru-RU" sz="2400" dirty="0" err="1">
                <a:solidFill>
                  <a:srgbClr val="D60093"/>
                </a:solidFill>
                <a:latin typeface="Times New Roman" pitchFamily="18" charset="0"/>
                <a:cs typeface="Times New Roman" pitchFamily="18" charset="0"/>
              </a:rPr>
              <a:t>зіткнення</a:t>
            </a:r>
            <a:r>
              <a:rPr lang="ru-RU" sz="2400" dirty="0">
                <a:solidFill>
                  <a:srgbClr val="D60093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solidFill>
                  <a:srgbClr val="D60093"/>
                </a:solidFill>
                <a:latin typeface="Times New Roman" pitchFamily="18" charset="0"/>
                <a:cs typeface="Times New Roman" pitchFamily="18" charset="0"/>
              </a:rPr>
              <a:t>української</a:t>
            </a:r>
            <a:r>
              <a:rPr lang="ru-RU" sz="2400" dirty="0">
                <a:solidFill>
                  <a:srgbClr val="D60093"/>
                </a:solidFill>
                <a:latin typeface="Times New Roman" pitchFamily="18" charset="0"/>
                <a:cs typeface="Times New Roman" pitchFamily="18" charset="0"/>
              </a:rPr>
              <a:t> та </a:t>
            </a:r>
            <a:r>
              <a:rPr lang="ru-RU" sz="2400" dirty="0" err="1">
                <a:solidFill>
                  <a:srgbClr val="D60093"/>
                </a:solidFill>
                <a:latin typeface="Times New Roman" pitchFamily="18" charset="0"/>
                <a:cs typeface="Times New Roman" pitchFamily="18" charset="0"/>
              </a:rPr>
              <a:t>європейської</a:t>
            </a:r>
            <a:r>
              <a:rPr lang="ru-RU" sz="2400" dirty="0">
                <a:solidFill>
                  <a:srgbClr val="D60093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solidFill>
                  <a:srgbClr val="D60093"/>
                </a:solidFill>
                <a:latin typeface="Times New Roman" pitchFamily="18" charset="0"/>
                <a:cs typeface="Times New Roman" pitchFamily="18" charset="0"/>
              </a:rPr>
              <a:t>цивілізацій</a:t>
            </a:r>
            <a:r>
              <a:rPr lang="ru-RU" sz="2400" dirty="0">
                <a:solidFill>
                  <a:srgbClr val="D60093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solidFill>
                  <a:srgbClr val="D60093"/>
                </a:solidFill>
                <a:latin typeface="Times New Roman" pitchFamily="18" charset="0"/>
                <a:cs typeface="Times New Roman" pitchFamily="18" charset="0"/>
              </a:rPr>
              <a:t>та</a:t>
            </a:r>
            <a:r>
              <a:rPr lang="ru-RU" sz="2400" dirty="0">
                <a:solidFill>
                  <a:srgbClr val="D60093"/>
                </a:solidFill>
                <a:latin typeface="Times New Roman" pitchFamily="18" charset="0"/>
                <a:cs typeface="Times New Roman" pitchFamily="18" charset="0"/>
              </a:rPr>
              <a:t> культур. </a:t>
            </a:r>
            <a:r>
              <a:rPr lang="ru-RU" sz="2400" dirty="0" err="1">
                <a:solidFill>
                  <a:srgbClr val="D60093"/>
                </a:solidFill>
                <a:latin typeface="Times New Roman" pitchFamily="18" charset="0"/>
                <a:cs typeface="Times New Roman" pitchFamily="18" charset="0"/>
              </a:rPr>
              <a:t>Вирішення</a:t>
            </a:r>
            <a:r>
              <a:rPr lang="ru-RU" sz="2400" dirty="0">
                <a:solidFill>
                  <a:srgbClr val="D60093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solidFill>
                  <a:srgbClr val="D60093"/>
                </a:solidFill>
                <a:latin typeface="Times New Roman" pitchFamily="18" charset="0"/>
                <a:cs typeface="Times New Roman" pitchFamily="18" charset="0"/>
              </a:rPr>
              <a:t>неоднозначне</a:t>
            </a:r>
            <a:r>
              <a:rPr lang="ru-RU" sz="2400" dirty="0">
                <a:solidFill>
                  <a:srgbClr val="D60093"/>
                </a:solidFill>
                <a:latin typeface="Times New Roman" pitchFamily="18" charset="0"/>
                <a:cs typeface="Times New Roman" pitchFamily="18" charset="0"/>
              </a:rPr>
              <a:t> – </a:t>
            </a:r>
            <a:r>
              <a:rPr lang="ru-RU" sz="2400" dirty="0" err="1">
                <a:solidFill>
                  <a:srgbClr val="D60093"/>
                </a:solidFill>
                <a:latin typeface="Times New Roman" pitchFamily="18" charset="0"/>
                <a:cs typeface="Times New Roman" pitchFamily="18" charset="0"/>
              </a:rPr>
              <a:t>українська</a:t>
            </a:r>
            <a:r>
              <a:rPr lang="ru-RU" sz="2400" dirty="0">
                <a:solidFill>
                  <a:srgbClr val="D60093"/>
                </a:solidFill>
                <a:latin typeface="Times New Roman" pitchFamily="18" charset="0"/>
                <a:cs typeface="Times New Roman" pitchFamily="18" charset="0"/>
              </a:rPr>
              <a:t> культура </a:t>
            </a:r>
            <a:r>
              <a:rPr lang="ru-RU" sz="2400" dirty="0" err="1">
                <a:solidFill>
                  <a:srgbClr val="D60093"/>
                </a:solidFill>
                <a:latin typeface="Times New Roman" pitchFamily="18" charset="0"/>
                <a:cs typeface="Times New Roman" pitchFamily="18" charset="0"/>
              </a:rPr>
              <a:t>вписується</a:t>
            </a:r>
            <a:r>
              <a:rPr lang="ru-RU" sz="2400" dirty="0">
                <a:solidFill>
                  <a:srgbClr val="D60093"/>
                </a:solidFill>
                <a:latin typeface="Times New Roman" pitchFamily="18" charset="0"/>
                <a:cs typeface="Times New Roman" pitchFamily="18" charset="0"/>
              </a:rPr>
              <a:t> в </a:t>
            </a:r>
            <a:r>
              <a:rPr lang="ru-RU" sz="2400" dirty="0" err="1">
                <a:solidFill>
                  <a:srgbClr val="D60093"/>
                </a:solidFill>
                <a:latin typeface="Times New Roman" pitchFamily="18" charset="0"/>
                <a:cs typeface="Times New Roman" pitchFamily="18" charset="0"/>
              </a:rPr>
              <a:t>стилістику</a:t>
            </a:r>
            <a:r>
              <a:rPr lang="ru-RU" sz="2400" dirty="0">
                <a:solidFill>
                  <a:srgbClr val="D60093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solidFill>
                  <a:srgbClr val="D60093"/>
                </a:solidFill>
                <a:latin typeface="Times New Roman" pitchFamily="18" charset="0"/>
                <a:cs typeface="Times New Roman" pitchFamily="18" charset="0"/>
              </a:rPr>
              <a:t>західної</a:t>
            </a:r>
            <a:r>
              <a:rPr lang="ru-RU" sz="2400" dirty="0">
                <a:solidFill>
                  <a:srgbClr val="D60093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400" dirty="0" err="1">
                <a:solidFill>
                  <a:srgbClr val="D60093"/>
                </a:solidFill>
                <a:latin typeface="Times New Roman" pitchFamily="18" charset="0"/>
                <a:cs typeface="Times New Roman" pitchFamily="18" charset="0"/>
              </a:rPr>
              <a:t>але</a:t>
            </a:r>
            <a:r>
              <a:rPr lang="ru-RU" sz="2400" dirty="0">
                <a:solidFill>
                  <a:srgbClr val="D60093"/>
                </a:solidFill>
                <a:latin typeface="Times New Roman" pitchFamily="18" charset="0"/>
                <a:cs typeface="Times New Roman" pitchFamily="18" charset="0"/>
              </a:rPr>
              <a:t> як романтика </a:t>
            </a:r>
            <a:r>
              <a:rPr lang="ru-RU" sz="2400" dirty="0" err="1">
                <a:solidFill>
                  <a:srgbClr val="D60093"/>
                </a:solidFill>
                <a:latin typeface="Times New Roman" pitchFamily="18" charset="0"/>
                <a:cs typeface="Times New Roman" pitchFamily="18" charset="0"/>
              </a:rPr>
              <a:t>фронтиру</a:t>
            </a:r>
            <a:r>
              <a:rPr lang="ru-RU" sz="2400" dirty="0">
                <a:solidFill>
                  <a:srgbClr val="D60093"/>
                </a:solidFill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2400" dirty="0" err="1">
                <a:solidFill>
                  <a:srgbClr val="D60093"/>
                </a:solidFill>
                <a:latin typeface="Times New Roman" pitchFamily="18" charset="0"/>
                <a:cs typeface="Times New Roman" pitchFamily="18" charset="0"/>
              </a:rPr>
              <a:t>Проте</a:t>
            </a:r>
            <a:r>
              <a:rPr lang="ru-RU" sz="2400" dirty="0">
                <a:solidFill>
                  <a:srgbClr val="D60093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solidFill>
                  <a:srgbClr val="D60093"/>
                </a:solidFill>
                <a:latin typeface="Times New Roman" pitchFamily="18" charset="0"/>
                <a:cs typeface="Times New Roman" pitchFamily="18" charset="0"/>
              </a:rPr>
              <a:t>козак</a:t>
            </a:r>
            <a:r>
              <a:rPr lang="ru-RU" sz="2400" dirty="0">
                <a:solidFill>
                  <a:srgbClr val="D60093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solidFill>
                  <a:srgbClr val="D60093"/>
                </a:solidFill>
                <a:latin typeface="Times New Roman" pitchFamily="18" charset="0"/>
                <a:cs typeface="Times New Roman" pitchFamily="18" charset="0"/>
              </a:rPr>
              <a:t>залишається</a:t>
            </a:r>
            <a:r>
              <a:rPr lang="ru-RU" sz="2400" dirty="0">
                <a:solidFill>
                  <a:srgbClr val="D60093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solidFill>
                  <a:srgbClr val="D60093"/>
                </a:solidFill>
                <a:latin typeface="Times New Roman" pitchFamily="18" charset="0"/>
                <a:cs typeface="Times New Roman" pitchFamily="18" charset="0"/>
              </a:rPr>
              <a:t>козаком</a:t>
            </a:r>
            <a:r>
              <a:rPr lang="ru-RU" sz="2400" dirty="0">
                <a:solidFill>
                  <a:srgbClr val="D60093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400" dirty="0" err="1">
                <a:solidFill>
                  <a:srgbClr val="D60093"/>
                </a:solidFill>
                <a:latin typeface="Times New Roman" pitchFamily="18" charset="0"/>
                <a:cs typeface="Times New Roman" pitchFamily="18" charset="0"/>
              </a:rPr>
              <a:t>зберігає</a:t>
            </a:r>
            <a:r>
              <a:rPr lang="ru-RU" sz="2400" dirty="0">
                <a:solidFill>
                  <a:srgbClr val="D60093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solidFill>
                  <a:srgbClr val="D60093"/>
                </a:solidFill>
                <a:latin typeface="Times New Roman" pitchFamily="18" charset="0"/>
                <a:cs typeface="Times New Roman" pitchFamily="18" charset="0"/>
              </a:rPr>
              <a:t>свій</a:t>
            </a:r>
            <a:r>
              <a:rPr lang="ru-RU" sz="2400" dirty="0">
                <a:solidFill>
                  <a:srgbClr val="D60093"/>
                </a:solidFill>
                <a:latin typeface="Times New Roman" pitchFamily="18" charset="0"/>
                <a:cs typeface="Times New Roman" pitchFamily="18" charset="0"/>
              </a:rPr>
              <a:t> дух та думки.</a:t>
            </a:r>
            <a:br>
              <a:rPr lang="ru-RU" sz="2400" dirty="0">
                <a:solidFill>
                  <a:srgbClr val="D60093"/>
                </a:solidFill>
                <a:latin typeface="Times New Roman" pitchFamily="18" charset="0"/>
                <a:cs typeface="Times New Roman" pitchFamily="18" charset="0"/>
              </a:rPr>
            </a:br>
            <a:br>
              <a:rPr lang="ru-RU" sz="2400" dirty="0">
                <a:solidFill>
                  <a:srgbClr val="D60093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400" dirty="0" err="1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Постмодерністський</a:t>
            </a:r>
            <a:r>
              <a:rPr lang="ru-RU" sz="2400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експеримент</a:t>
            </a:r>
            <a:r>
              <a:rPr lang="ru-RU" sz="2400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залишається</a:t>
            </a:r>
            <a:r>
              <a:rPr lang="ru-RU" sz="2400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відкритим</a:t>
            </a:r>
            <a:r>
              <a:rPr lang="ru-RU" sz="2400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– автор </a:t>
            </a:r>
            <a:r>
              <a:rPr lang="ru-RU" sz="2400" dirty="0" err="1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відмовляється</a:t>
            </a:r>
            <a:r>
              <a:rPr lang="ru-RU" sz="2400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від</a:t>
            </a:r>
            <a:r>
              <a:rPr lang="ru-RU" sz="2400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однозначних</a:t>
            </a:r>
            <a:r>
              <a:rPr lang="ru-RU" sz="2400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тлумачень</a:t>
            </a:r>
            <a:r>
              <a:rPr lang="ru-RU" sz="2400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та </a:t>
            </a:r>
            <a:r>
              <a:rPr lang="ru-RU" sz="2400" dirty="0" err="1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висновків</a:t>
            </a:r>
            <a:r>
              <a:rPr lang="ru-RU" sz="2400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. У </a:t>
            </a:r>
            <a:r>
              <a:rPr lang="ru-RU" sz="2400" dirty="0" err="1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новітній</a:t>
            </a:r>
            <a:r>
              <a:rPr lang="ru-RU" sz="2400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картині</a:t>
            </a:r>
            <a:r>
              <a:rPr lang="ru-RU" sz="2400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«</a:t>
            </a:r>
            <a:r>
              <a:rPr lang="ru-RU" sz="2400" dirty="0" err="1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Козак</a:t>
            </a:r>
            <a:r>
              <a:rPr lang="ru-RU" sz="2400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Ямайка» </a:t>
            </a:r>
            <a:r>
              <a:rPr lang="ru-RU" sz="2400" dirty="0" err="1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кожен</a:t>
            </a:r>
            <a:r>
              <a:rPr lang="ru-RU" sz="2400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бачить</a:t>
            </a:r>
            <a:r>
              <a:rPr lang="ru-RU" sz="2400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свій</a:t>
            </a:r>
            <a:r>
              <a:rPr lang="ru-RU" sz="2400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зміст</a:t>
            </a:r>
            <a:r>
              <a:rPr lang="ru-RU" sz="2400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на </a:t>
            </a:r>
            <a:r>
              <a:rPr lang="ru-RU" sz="2400" dirty="0" err="1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стику</a:t>
            </a:r>
            <a:r>
              <a:rPr lang="ru-RU" sz="2400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українського</a:t>
            </a:r>
            <a:r>
              <a:rPr lang="ru-RU" sz="2400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та </a:t>
            </a:r>
            <a:r>
              <a:rPr lang="ru-RU" sz="2400" dirty="0" err="1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світового</a:t>
            </a:r>
            <a:r>
              <a:rPr lang="ru-RU" sz="2400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</p:txBody>
      </p:sp>
    </p:spTree>
  </p:cSld>
  <p:clrMapOvr>
    <a:masterClrMapping/>
  </p:clrMapOvr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726c76b0c5a512a80bdb68a5f11dade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785786" y="2285992"/>
            <a:ext cx="7657738" cy="1323439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Plain">
              <a:avLst/>
            </a:prstTxWarp>
            <a:spAutoFit/>
          </a:bodyPr>
          <a:lstStyle/>
          <a:p>
            <a:pPr algn="ctr"/>
            <a:r>
              <a:rPr lang="ru-RU" sz="8000" b="1" dirty="0" err="1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>
                  <a:glow rad="63500">
                    <a:schemeClr val="accent5">
                      <a:satMod val="175000"/>
                      <a:alpha val="40000"/>
                    </a:schemeClr>
                  </a:glow>
                  <a:reflection blurRad="6350" stA="50000" endA="300" endPos="50000" dist="60007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Дякую</a:t>
            </a:r>
            <a:r>
              <a:rPr lang="ru-RU" sz="8000" b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>
                  <a:glow rad="63500">
                    <a:schemeClr val="accent5">
                      <a:satMod val="175000"/>
                      <a:alpha val="40000"/>
                    </a:schemeClr>
                  </a:glow>
                  <a:reflection blurRad="6350" stA="50000" endA="300" endPos="50000" dist="60007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 за </a:t>
            </a:r>
            <a:r>
              <a:rPr lang="ru-RU" sz="8000" b="1" dirty="0" err="1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>
                  <a:glow rad="63500">
                    <a:schemeClr val="accent5">
                      <a:satMod val="175000"/>
                      <a:alpha val="40000"/>
                    </a:schemeClr>
                  </a:glow>
                  <a:reflection blurRad="6350" stA="50000" endA="300" endPos="50000" dist="60007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увагу</a:t>
            </a:r>
            <a:r>
              <a:rPr lang="ru-RU" sz="8000" b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>
                  <a:glow rad="63500">
                    <a:schemeClr val="accent5">
                      <a:satMod val="175000"/>
                      <a:alpha val="40000"/>
                    </a:schemeClr>
                  </a:glow>
                  <a:reflection blurRad="6350" stA="50000" endA="300" endPos="50000" dist="60007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!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969</TotalTime>
  <Words>5875</Words>
  <Application>Microsoft Office PowerPoint</Application>
  <PresentationFormat>Екран (4:3)</PresentationFormat>
  <Paragraphs>441</Paragraphs>
  <Slides>54</Slides>
  <Notes>0</Notes>
  <HiddenSlides>0</HiddenSlides>
  <MMClips>1</MMClips>
  <ScaleCrop>false</ScaleCrop>
  <HeadingPairs>
    <vt:vector size="6" baseType="variant">
      <vt:variant>
        <vt:lpstr>Використані шрифти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слайдів</vt:lpstr>
      </vt:variant>
      <vt:variant>
        <vt:i4>54</vt:i4>
      </vt:variant>
    </vt:vector>
  </HeadingPairs>
  <TitlesOfParts>
    <vt:vector size="58" baseType="lpstr">
      <vt:lpstr>Arial</vt:lpstr>
      <vt:lpstr>Calibri</vt:lpstr>
      <vt:lpstr>Times New Roman</vt:lpstr>
      <vt:lpstr>Тема Office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Пользователь Windows</dc:creator>
  <cp:lastModifiedBy>Ольга Нижеголенко</cp:lastModifiedBy>
  <cp:revision>92</cp:revision>
  <dcterms:created xsi:type="dcterms:W3CDTF">2022-04-12T17:23:30Z</dcterms:created>
  <dcterms:modified xsi:type="dcterms:W3CDTF">2026-04-20T07:10:40Z</dcterms:modified>
</cp:coreProperties>
</file>