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136" r:id="rId1"/>
  </p:sldMasterIdLst>
  <p:notesMasterIdLst>
    <p:notesMasterId r:id="rId20"/>
  </p:notesMasterIdLst>
  <p:sldIdLst>
    <p:sldId id="256" r:id="rId2"/>
    <p:sldId id="760" r:id="rId3"/>
    <p:sldId id="316" r:id="rId4"/>
    <p:sldId id="747" r:id="rId5"/>
    <p:sldId id="758" r:id="rId6"/>
    <p:sldId id="748" r:id="rId7"/>
    <p:sldId id="749" r:id="rId8"/>
    <p:sldId id="750" r:id="rId9"/>
    <p:sldId id="751" r:id="rId10"/>
    <p:sldId id="752" r:id="rId11"/>
    <p:sldId id="753" r:id="rId12"/>
    <p:sldId id="759" r:id="rId13"/>
    <p:sldId id="754" r:id="rId14"/>
    <p:sldId id="755" r:id="rId15"/>
    <p:sldId id="756" r:id="rId16"/>
    <p:sldId id="757" r:id="rId17"/>
    <p:sldId id="469" r:id="rId18"/>
    <p:sldId id="296" r:id="rId19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browse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00"/>
    <a:srgbClr val="FFFFFF"/>
    <a:srgbClr val="0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15" autoAdjust="0"/>
    <p:restoredTop sz="92101" autoAdjust="0"/>
  </p:normalViewPr>
  <p:slideViewPr>
    <p:cSldViewPr snapToGrid="0">
      <p:cViewPr varScale="1">
        <p:scale>
          <a:sx n="68" d="100"/>
          <a:sy n="68" d="100"/>
        </p:scale>
        <p:origin x="798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6E2A279-BCD2-451F-9EFA-085D6418D839}" type="doc">
      <dgm:prSet loTypeId="urn:microsoft.com/office/officeart/2008/layout/HorizontalMultiLevelHierarchy" loCatId="hierarchy" qsTypeId="urn:microsoft.com/office/officeart/2005/8/quickstyle/simple3" qsCatId="simple" csTypeId="urn:microsoft.com/office/officeart/2005/8/colors/colorful2" csCatId="colorful" phldr="1"/>
      <dgm:spPr/>
      <dgm:t>
        <a:bodyPr/>
        <a:lstStyle/>
        <a:p>
          <a:endParaRPr lang="ru-RU"/>
        </a:p>
      </dgm:t>
    </dgm:pt>
    <dgm:pt modelId="{BED784B2-820C-46B1-8FC5-CBDA844423FD}">
      <dgm:prSet phldrT="[Текст]"/>
      <dgm:spPr/>
      <dgm:t>
        <a:bodyPr/>
        <a:lstStyle/>
        <a:p>
          <a:r>
            <a:rPr lang="uk-UA" dirty="0"/>
            <a:t>Чинники які визначають геополітичну роль країни</a:t>
          </a:r>
          <a:endParaRPr lang="ru-RU" dirty="0"/>
        </a:p>
      </dgm:t>
    </dgm:pt>
    <dgm:pt modelId="{6B2DD02D-4511-4E3A-90B7-818F3C2B6638}" type="parTrans" cxnId="{F0B9D0D6-1C09-479F-8199-28502FD80B6A}">
      <dgm:prSet/>
      <dgm:spPr/>
      <dgm:t>
        <a:bodyPr/>
        <a:lstStyle/>
        <a:p>
          <a:endParaRPr lang="ru-RU"/>
        </a:p>
      </dgm:t>
    </dgm:pt>
    <dgm:pt modelId="{6E25046D-3601-4144-AE23-233672CC2259}" type="sibTrans" cxnId="{F0B9D0D6-1C09-479F-8199-28502FD80B6A}">
      <dgm:prSet/>
      <dgm:spPr/>
      <dgm:t>
        <a:bodyPr/>
        <a:lstStyle/>
        <a:p>
          <a:endParaRPr lang="ru-RU"/>
        </a:p>
      </dgm:t>
    </dgm:pt>
    <dgm:pt modelId="{B94338A1-1B63-4F12-B2E4-17F308B15994}">
      <dgm:prSet phldrT="[Текст]" custT="1"/>
      <dgm:spPr/>
      <dgm:t>
        <a:bodyPr/>
        <a:lstStyle/>
        <a:p>
          <a:r>
            <a:rPr lang="uk-UA" sz="2400" b="0" i="0" noProof="0" dirty="0">
              <a:solidFill>
                <a:schemeClr val="tx1"/>
              </a:solidFill>
            </a:rPr>
            <a:t>Економічна потужність</a:t>
          </a:r>
          <a:br>
            <a:rPr lang="uk-UA" sz="2400" noProof="0" dirty="0">
              <a:solidFill>
                <a:schemeClr val="tx1"/>
              </a:solidFill>
            </a:rPr>
          </a:br>
          <a:endParaRPr lang="uk-UA" sz="2400" noProof="0" dirty="0">
            <a:solidFill>
              <a:schemeClr val="tx1"/>
            </a:solidFill>
          </a:endParaRPr>
        </a:p>
      </dgm:t>
    </dgm:pt>
    <dgm:pt modelId="{F8123E39-2C08-432E-9EB1-948EF1C6555B}" type="parTrans" cxnId="{EFC9875A-F43A-4FC0-B94E-521E30EE3EC0}">
      <dgm:prSet/>
      <dgm:spPr/>
      <dgm:t>
        <a:bodyPr/>
        <a:lstStyle/>
        <a:p>
          <a:endParaRPr lang="ru-RU"/>
        </a:p>
      </dgm:t>
    </dgm:pt>
    <dgm:pt modelId="{960FE6E4-DFC6-4608-AA7A-3B2525A718DD}" type="sibTrans" cxnId="{EFC9875A-F43A-4FC0-B94E-521E30EE3EC0}">
      <dgm:prSet/>
      <dgm:spPr/>
      <dgm:t>
        <a:bodyPr/>
        <a:lstStyle/>
        <a:p>
          <a:endParaRPr lang="ru-RU"/>
        </a:p>
      </dgm:t>
    </dgm:pt>
    <dgm:pt modelId="{98023931-BA02-49F2-A63E-705B6A4613F1}">
      <dgm:prSet phldrT="[Текст]" custT="1"/>
      <dgm:spPr/>
      <dgm:t>
        <a:bodyPr/>
        <a:lstStyle/>
        <a:p>
          <a:r>
            <a:rPr lang="uk-UA" sz="2400" b="0" i="0" noProof="0" dirty="0">
              <a:solidFill>
                <a:schemeClr val="tx1"/>
              </a:solidFill>
            </a:rPr>
            <a:t>Військова могутність</a:t>
          </a:r>
          <a:br>
            <a:rPr lang="uk-UA" sz="2400" noProof="0" dirty="0">
              <a:solidFill>
                <a:schemeClr val="tx1"/>
              </a:solidFill>
            </a:rPr>
          </a:br>
          <a:endParaRPr lang="uk-UA" sz="2400" noProof="0" dirty="0">
            <a:solidFill>
              <a:schemeClr val="tx1"/>
            </a:solidFill>
          </a:endParaRPr>
        </a:p>
      </dgm:t>
    </dgm:pt>
    <dgm:pt modelId="{DA9D646B-C170-4607-A316-9CEB76E30B0B}" type="parTrans" cxnId="{7E2F1D77-9C13-4524-A37A-08517FF58CD8}">
      <dgm:prSet/>
      <dgm:spPr/>
      <dgm:t>
        <a:bodyPr/>
        <a:lstStyle/>
        <a:p>
          <a:endParaRPr lang="ru-RU"/>
        </a:p>
      </dgm:t>
    </dgm:pt>
    <dgm:pt modelId="{16D8D33C-A35F-4F23-AC30-28808D2A2FE1}" type="sibTrans" cxnId="{7E2F1D77-9C13-4524-A37A-08517FF58CD8}">
      <dgm:prSet/>
      <dgm:spPr/>
      <dgm:t>
        <a:bodyPr/>
        <a:lstStyle/>
        <a:p>
          <a:endParaRPr lang="ru-RU"/>
        </a:p>
      </dgm:t>
    </dgm:pt>
    <dgm:pt modelId="{06C617F6-B653-424B-90A6-9F8271B35E15}">
      <dgm:prSet phldrT="[Текст]" custT="1"/>
      <dgm:spPr/>
      <dgm:t>
        <a:bodyPr/>
        <a:lstStyle/>
        <a:p>
          <a:r>
            <a:rPr lang="uk-UA" sz="2400" b="0" i="0" noProof="0" dirty="0">
              <a:solidFill>
                <a:schemeClr val="tx1"/>
              </a:solidFill>
            </a:rPr>
            <a:t>Географічне положення</a:t>
          </a:r>
          <a:br>
            <a:rPr lang="uk-UA" sz="2400" noProof="0" dirty="0">
              <a:solidFill>
                <a:schemeClr val="tx1"/>
              </a:solidFill>
            </a:rPr>
          </a:br>
          <a:endParaRPr lang="uk-UA" sz="2400" noProof="0" dirty="0">
            <a:solidFill>
              <a:schemeClr val="tx1"/>
            </a:solidFill>
          </a:endParaRPr>
        </a:p>
      </dgm:t>
    </dgm:pt>
    <dgm:pt modelId="{873ED8C0-FC93-4295-B781-20DD931D378F}" type="parTrans" cxnId="{898885D8-F66F-4C2A-A4B7-3504465CB39E}">
      <dgm:prSet/>
      <dgm:spPr/>
      <dgm:t>
        <a:bodyPr/>
        <a:lstStyle/>
        <a:p>
          <a:endParaRPr lang="ru-RU"/>
        </a:p>
      </dgm:t>
    </dgm:pt>
    <dgm:pt modelId="{F304F2F6-83A8-4F5B-A441-F7BA593658FA}" type="sibTrans" cxnId="{898885D8-F66F-4C2A-A4B7-3504465CB39E}">
      <dgm:prSet/>
      <dgm:spPr/>
      <dgm:t>
        <a:bodyPr/>
        <a:lstStyle/>
        <a:p>
          <a:endParaRPr lang="ru-RU"/>
        </a:p>
      </dgm:t>
    </dgm:pt>
    <dgm:pt modelId="{57BC05F0-DDAB-433D-BF38-76F4589C654D}">
      <dgm:prSet custT="1"/>
      <dgm:spPr/>
      <dgm:t>
        <a:bodyPr/>
        <a:lstStyle/>
        <a:p>
          <a:r>
            <a:rPr lang="uk-UA" sz="2400" b="0" i="0" noProof="0" dirty="0">
              <a:solidFill>
                <a:schemeClr val="tx1"/>
              </a:solidFill>
            </a:rPr>
            <a:t>Політичний вплив</a:t>
          </a:r>
          <a:br>
            <a:rPr lang="ru-RU" sz="3100" dirty="0"/>
          </a:br>
          <a:endParaRPr lang="ru-RU" sz="3100" dirty="0"/>
        </a:p>
      </dgm:t>
    </dgm:pt>
    <dgm:pt modelId="{1BCF954F-B038-45B5-89A7-AB1FF8A8C4B0}" type="parTrans" cxnId="{A5B84E6E-6681-47C3-82DD-6B394CC8FA66}">
      <dgm:prSet/>
      <dgm:spPr/>
      <dgm:t>
        <a:bodyPr/>
        <a:lstStyle/>
        <a:p>
          <a:endParaRPr lang="ru-RU"/>
        </a:p>
      </dgm:t>
    </dgm:pt>
    <dgm:pt modelId="{64A0FF8F-E14D-4105-B2F2-23F21DF74C9C}" type="sibTrans" cxnId="{A5B84E6E-6681-47C3-82DD-6B394CC8FA66}">
      <dgm:prSet/>
      <dgm:spPr/>
      <dgm:t>
        <a:bodyPr/>
        <a:lstStyle/>
        <a:p>
          <a:endParaRPr lang="ru-RU"/>
        </a:p>
      </dgm:t>
    </dgm:pt>
    <dgm:pt modelId="{AC0F5F8B-5642-4455-A015-D45D3D774228}">
      <dgm:prSet custT="1"/>
      <dgm:spPr/>
      <dgm:t>
        <a:bodyPr/>
        <a:lstStyle/>
        <a:p>
          <a:r>
            <a:rPr lang="uk-UA" sz="2400" b="0" i="0" noProof="0" dirty="0">
              <a:solidFill>
                <a:schemeClr val="tx1"/>
              </a:solidFill>
            </a:rPr>
            <a:t>Ресурсний потенціал</a:t>
          </a:r>
          <a:br>
            <a:rPr lang="ru-RU" sz="2800" dirty="0"/>
          </a:br>
          <a:endParaRPr lang="ru-RU" sz="2800" dirty="0"/>
        </a:p>
      </dgm:t>
    </dgm:pt>
    <dgm:pt modelId="{86F2167B-CD26-43E8-9529-9A5B461B6D76}" type="parTrans" cxnId="{B69105C5-663D-49BE-8AA4-FCAB0CCF254D}">
      <dgm:prSet/>
      <dgm:spPr/>
      <dgm:t>
        <a:bodyPr/>
        <a:lstStyle/>
        <a:p>
          <a:endParaRPr lang="ru-RU"/>
        </a:p>
      </dgm:t>
    </dgm:pt>
    <dgm:pt modelId="{C9274E2E-0E12-4F45-AA2B-264C933F34BE}" type="sibTrans" cxnId="{B69105C5-663D-49BE-8AA4-FCAB0CCF254D}">
      <dgm:prSet/>
      <dgm:spPr/>
      <dgm:t>
        <a:bodyPr/>
        <a:lstStyle/>
        <a:p>
          <a:endParaRPr lang="ru-RU"/>
        </a:p>
      </dgm:t>
    </dgm:pt>
    <dgm:pt modelId="{6D132C0A-9AFB-4CF2-8A70-3D7128AA353C}">
      <dgm:prSet custT="1"/>
      <dgm:spPr/>
      <dgm:t>
        <a:bodyPr/>
        <a:lstStyle/>
        <a:p>
          <a:r>
            <a:rPr lang="uk-UA" sz="2400" b="0" i="0" noProof="0" dirty="0">
              <a:solidFill>
                <a:schemeClr val="tx1"/>
              </a:solidFill>
            </a:rPr>
            <a:t>Внутрішньополітична</a:t>
          </a:r>
          <a:br>
            <a:rPr lang="uk-UA" sz="2400" b="0" i="0" noProof="0" dirty="0">
              <a:solidFill>
                <a:schemeClr val="tx1"/>
              </a:solidFill>
            </a:rPr>
          </a:br>
          <a:r>
            <a:rPr lang="uk-UA" sz="2400" b="0" i="0" noProof="0" dirty="0">
              <a:solidFill>
                <a:schemeClr val="tx1"/>
              </a:solidFill>
            </a:rPr>
            <a:t>стабільність</a:t>
          </a:r>
          <a:br>
            <a:rPr lang="ru-RU" sz="2200" dirty="0"/>
          </a:br>
          <a:endParaRPr lang="ru-RU" sz="2200" dirty="0"/>
        </a:p>
      </dgm:t>
    </dgm:pt>
    <dgm:pt modelId="{80F217E9-9296-4AB9-8126-2464107544C0}" type="parTrans" cxnId="{BEE0923C-A8F2-43A3-A141-8C847C0E1EB8}">
      <dgm:prSet/>
      <dgm:spPr/>
      <dgm:t>
        <a:bodyPr/>
        <a:lstStyle/>
        <a:p>
          <a:endParaRPr lang="ru-RU"/>
        </a:p>
      </dgm:t>
    </dgm:pt>
    <dgm:pt modelId="{7CF3496E-BA79-4961-8EDF-9C7168D74C00}" type="sibTrans" cxnId="{BEE0923C-A8F2-43A3-A141-8C847C0E1EB8}">
      <dgm:prSet/>
      <dgm:spPr/>
      <dgm:t>
        <a:bodyPr/>
        <a:lstStyle/>
        <a:p>
          <a:endParaRPr lang="ru-RU"/>
        </a:p>
      </dgm:t>
    </dgm:pt>
    <dgm:pt modelId="{7E44B1E5-C36E-4211-BA81-7E5BC59FF446}" type="pres">
      <dgm:prSet presAssocID="{D6E2A279-BCD2-451F-9EFA-085D6418D839}" presName="Name0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</dgm:pt>
    <dgm:pt modelId="{300B9142-58F8-4020-92CE-B32637DAC85D}" type="pres">
      <dgm:prSet presAssocID="{BED784B2-820C-46B1-8FC5-CBDA844423FD}" presName="root1" presStyleCnt="0"/>
      <dgm:spPr/>
    </dgm:pt>
    <dgm:pt modelId="{48F67363-1156-4F9B-914C-5ABE838CB1D8}" type="pres">
      <dgm:prSet presAssocID="{BED784B2-820C-46B1-8FC5-CBDA844423FD}" presName="LevelOneTextNode" presStyleLbl="node0" presStyleIdx="0" presStyleCnt="1" custScaleY="117182">
        <dgm:presLayoutVars>
          <dgm:chPref val="3"/>
        </dgm:presLayoutVars>
      </dgm:prSet>
      <dgm:spPr/>
    </dgm:pt>
    <dgm:pt modelId="{71FA862B-D378-42F7-B259-B4439D8E7B71}" type="pres">
      <dgm:prSet presAssocID="{BED784B2-820C-46B1-8FC5-CBDA844423FD}" presName="level2hierChild" presStyleCnt="0"/>
      <dgm:spPr/>
    </dgm:pt>
    <dgm:pt modelId="{B79F3DF0-DCF5-4B47-A7B7-4B6BD3EE8EBE}" type="pres">
      <dgm:prSet presAssocID="{F8123E39-2C08-432E-9EB1-948EF1C6555B}" presName="conn2-1" presStyleLbl="parChTrans1D2" presStyleIdx="0" presStyleCnt="6"/>
      <dgm:spPr/>
    </dgm:pt>
    <dgm:pt modelId="{F154A31E-DBCE-4FFE-97BD-D80D01D78449}" type="pres">
      <dgm:prSet presAssocID="{F8123E39-2C08-432E-9EB1-948EF1C6555B}" presName="connTx" presStyleLbl="parChTrans1D2" presStyleIdx="0" presStyleCnt="6"/>
      <dgm:spPr/>
    </dgm:pt>
    <dgm:pt modelId="{BECD6564-8C8C-4B07-9E78-1E048D76C5E6}" type="pres">
      <dgm:prSet presAssocID="{B94338A1-1B63-4F12-B2E4-17F308B15994}" presName="root2" presStyleCnt="0"/>
      <dgm:spPr/>
    </dgm:pt>
    <dgm:pt modelId="{F64A0181-AD96-45E7-B93C-4053EA8B23A5}" type="pres">
      <dgm:prSet presAssocID="{B94338A1-1B63-4F12-B2E4-17F308B15994}" presName="LevelTwoTextNode" presStyleLbl="node2" presStyleIdx="0" presStyleCnt="6" custScaleX="201281">
        <dgm:presLayoutVars>
          <dgm:chPref val="3"/>
        </dgm:presLayoutVars>
      </dgm:prSet>
      <dgm:spPr/>
    </dgm:pt>
    <dgm:pt modelId="{951FFBCB-41E5-4873-8110-48B3C4F19273}" type="pres">
      <dgm:prSet presAssocID="{B94338A1-1B63-4F12-B2E4-17F308B15994}" presName="level3hierChild" presStyleCnt="0"/>
      <dgm:spPr/>
    </dgm:pt>
    <dgm:pt modelId="{EAD2B40F-E29C-41E6-A238-3A217B544761}" type="pres">
      <dgm:prSet presAssocID="{DA9D646B-C170-4607-A316-9CEB76E30B0B}" presName="conn2-1" presStyleLbl="parChTrans1D2" presStyleIdx="1" presStyleCnt="6"/>
      <dgm:spPr/>
    </dgm:pt>
    <dgm:pt modelId="{A5356460-66B6-4363-A1E6-485CCA9FD480}" type="pres">
      <dgm:prSet presAssocID="{DA9D646B-C170-4607-A316-9CEB76E30B0B}" presName="connTx" presStyleLbl="parChTrans1D2" presStyleIdx="1" presStyleCnt="6"/>
      <dgm:spPr/>
    </dgm:pt>
    <dgm:pt modelId="{EA36DABB-24F1-484D-B754-8369FDE5BFCF}" type="pres">
      <dgm:prSet presAssocID="{98023931-BA02-49F2-A63E-705B6A4613F1}" presName="root2" presStyleCnt="0"/>
      <dgm:spPr/>
    </dgm:pt>
    <dgm:pt modelId="{B1DF53A0-3A8A-4FA4-AEF6-9C8CE847A3E2}" type="pres">
      <dgm:prSet presAssocID="{98023931-BA02-49F2-A63E-705B6A4613F1}" presName="LevelTwoTextNode" presStyleLbl="node2" presStyleIdx="1" presStyleCnt="6" custScaleX="201855">
        <dgm:presLayoutVars>
          <dgm:chPref val="3"/>
        </dgm:presLayoutVars>
      </dgm:prSet>
      <dgm:spPr/>
    </dgm:pt>
    <dgm:pt modelId="{8F368CD1-DA48-4929-A148-A816EAE33968}" type="pres">
      <dgm:prSet presAssocID="{98023931-BA02-49F2-A63E-705B6A4613F1}" presName="level3hierChild" presStyleCnt="0"/>
      <dgm:spPr/>
    </dgm:pt>
    <dgm:pt modelId="{B595F2F7-ECCD-41B7-917A-561539F24D98}" type="pres">
      <dgm:prSet presAssocID="{873ED8C0-FC93-4295-B781-20DD931D378F}" presName="conn2-1" presStyleLbl="parChTrans1D2" presStyleIdx="2" presStyleCnt="6"/>
      <dgm:spPr/>
    </dgm:pt>
    <dgm:pt modelId="{B413A59B-3CBE-4D10-A284-5145EE705004}" type="pres">
      <dgm:prSet presAssocID="{873ED8C0-FC93-4295-B781-20DD931D378F}" presName="connTx" presStyleLbl="parChTrans1D2" presStyleIdx="2" presStyleCnt="6"/>
      <dgm:spPr/>
    </dgm:pt>
    <dgm:pt modelId="{1014D9A2-9D1E-4C8B-9C03-F7ABC7DBEEDF}" type="pres">
      <dgm:prSet presAssocID="{06C617F6-B653-424B-90A6-9F8271B35E15}" presName="root2" presStyleCnt="0"/>
      <dgm:spPr/>
    </dgm:pt>
    <dgm:pt modelId="{A3475817-A7DA-45E6-B394-9A6285F12BAB}" type="pres">
      <dgm:prSet presAssocID="{06C617F6-B653-424B-90A6-9F8271B35E15}" presName="LevelTwoTextNode" presStyleLbl="node2" presStyleIdx="2" presStyleCnt="6" custScaleX="202429">
        <dgm:presLayoutVars>
          <dgm:chPref val="3"/>
        </dgm:presLayoutVars>
      </dgm:prSet>
      <dgm:spPr/>
    </dgm:pt>
    <dgm:pt modelId="{64EABBE8-9881-4FF2-A42F-141D79145B77}" type="pres">
      <dgm:prSet presAssocID="{06C617F6-B653-424B-90A6-9F8271B35E15}" presName="level3hierChild" presStyleCnt="0"/>
      <dgm:spPr/>
    </dgm:pt>
    <dgm:pt modelId="{4EBABE6F-1694-48D3-8327-8C8A9F9CC7E3}" type="pres">
      <dgm:prSet presAssocID="{80F217E9-9296-4AB9-8126-2464107544C0}" presName="conn2-1" presStyleLbl="parChTrans1D2" presStyleIdx="3" presStyleCnt="6"/>
      <dgm:spPr/>
    </dgm:pt>
    <dgm:pt modelId="{093550E6-7574-4053-89FB-E68A68A4DB5E}" type="pres">
      <dgm:prSet presAssocID="{80F217E9-9296-4AB9-8126-2464107544C0}" presName="connTx" presStyleLbl="parChTrans1D2" presStyleIdx="3" presStyleCnt="6"/>
      <dgm:spPr/>
    </dgm:pt>
    <dgm:pt modelId="{E44B25C9-50F6-4324-946C-4AB0016D013C}" type="pres">
      <dgm:prSet presAssocID="{6D132C0A-9AFB-4CF2-8A70-3D7128AA353C}" presName="root2" presStyleCnt="0"/>
      <dgm:spPr/>
    </dgm:pt>
    <dgm:pt modelId="{CE20070B-87C8-408D-BF13-80AE76B75B5F}" type="pres">
      <dgm:prSet presAssocID="{6D132C0A-9AFB-4CF2-8A70-3D7128AA353C}" presName="LevelTwoTextNode" presStyleLbl="node2" presStyleIdx="3" presStyleCnt="6" custScaleX="202095">
        <dgm:presLayoutVars>
          <dgm:chPref val="3"/>
        </dgm:presLayoutVars>
      </dgm:prSet>
      <dgm:spPr/>
    </dgm:pt>
    <dgm:pt modelId="{0B95BD83-FF76-49EE-9A24-EB82A4F45082}" type="pres">
      <dgm:prSet presAssocID="{6D132C0A-9AFB-4CF2-8A70-3D7128AA353C}" presName="level3hierChild" presStyleCnt="0"/>
      <dgm:spPr/>
    </dgm:pt>
    <dgm:pt modelId="{E108A896-D481-45D2-A016-1C17DFEAB6EB}" type="pres">
      <dgm:prSet presAssocID="{86F2167B-CD26-43E8-9529-9A5B461B6D76}" presName="conn2-1" presStyleLbl="parChTrans1D2" presStyleIdx="4" presStyleCnt="6"/>
      <dgm:spPr/>
    </dgm:pt>
    <dgm:pt modelId="{81036A0F-7BF3-4C5A-AD73-758440AE0C3F}" type="pres">
      <dgm:prSet presAssocID="{86F2167B-CD26-43E8-9529-9A5B461B6D76}" presName="connTx" presStyleLbl="parChTrans1D2" presStyleIdx="4" presStyleCnt="6"/>
      <dgm:spPr/>
    </dgm:pt>
    <dgm:pt modelId="{57F6AAC3-8A05-4CB2-940D-3F8F6A5AC954}" type="pres">
      <dgm:prSet presAssocID="{AC0F5F8B-5642-4455-A015-D45D3D774228}" presName="root2" presStyleCnt="0"/>
      <dgm:spPr/>
    </dgm:pt>
    <dgm:pt modelId="{55FA291C-701D-4BD0-A48F-7E5F448D54C2}" type="pres">
      <dgm:prSet presAssocID="{AC0F5F8B-5642-4455-A015-D45D3D774228}" presName="LevelTwoTextNode" presStyleLbl="node2" presStyleIdx="4" presStyleCnt="6" custScaleX="200281">
        <dgm:presLayoutVars>
          <dgm:chPref val="3"/>
        </dgm:presLayoutVars>
      </dgm:prSet>
      <dgm:spPr/>
    </dgm:pt>
    <dgm:pt modelId="{24A61F6A-9C1E-4745-8A11-37DB71562FFA}" type="pres">
      <dgm:prSet presAssocID="{AC0F5F8B-5642-4455-A015-D45D3D774228}" presName="level3hierChild" presStyleCnt="0"/>
      <dgm:spPr/>
    </dgm:pt>
    <dgm:pt modelId="{BC6ACB7B-9FE9-435F-ACD4-D04FAA0D333D}" type="pres">
      <dgm:prSet presAssocID="{1BCF954F-B038-45B5-89A7-AB1FF8A8C4B0}" presName="conn2-1" presStyleLbl="parChTrans1D2" presStyleIdx="5" presStyleCnt="6"/>
      <dgm:spPr/>
    </dgm:pt>
    <dgm:pt modelId="{01C0D508-685A-42B4-B974-FE2883CD13F7}" type="pres">
      <dgm:prSet presAssocID="{1BCF954F-B038-45B5-89A7-AB1FF8A8C4B0}" presName="connTx" presStyleLbl="parChTrans1D2" presStyleIdx="5" presStyleCnt="6"/>
      <dgm:spPr/>
    </dgm:pt>
    <dgm:pt modelId="{B3932FFD-633B-4EA2-A3FE-3B7129371EBD}" type="pres">
      <dgm:prSet presAssocID="{57BC05F0-DDAB-433D-BF38-76F4589C654D}" presName="root2" presStyleCnt="0"/>
      <dgm:spPr/>
    </dgm:pt>
    <dgm:pt modelId="{2257D496-D58A-4B76-9E90-40E940DB8874}" type="pres">
      <dgm:prSet presAssocID="{57BC05F0-DDAB-433D-BF38-76F4589C654D}" presName="LevelTwoTextNode" presStyleLbl="node2" presStyleIdx="5" presStyleCnt="6" custScaleX="201188">
        <dgm:presLayoutVars>
          <dgm:chPref val="3"/>
        </dgm:presLayoutVars>
      </dgm:prSet>
      <dgm:spPr/>
    </dgm:pt>
    <dgm:pt modelId="{0E4437E0-1A17-4D76-8777-46888F2F113F}" type="pres">
      <dgm:prSet presAssocID="{57BC05F0-DDAB-433D-BF38-76F4589C654D}" presName="level3hierChild" presStyleCnt="0"/>
      <dgm:spPr/>
    </dgm:pt>
  </dgm:ptLst>
  <dgm:cxnLst>
    <dgm:cxn modelId="{7FFBE616-1AA2-41A0-9334-3908AC382995}" type="presOf" srcId="{D6E2A279-BCD2-451F-9EFA-085D6418D839}" destId="{7E44B1E5-C36E-4211-BA81-7E5BC59FF446}" srcOrd="0" destOrd="0" presId="urn:microsoft.com/office/officeart/2008/layout/HorizontalMultiLevelHierarchy"/>
    <dgm:cxn modelId="{5EC05623-0EAB-4333-B2B0-19D57CA2E061}" type="presOf" srcId="{86F2167B-CD26-43E8-9529-9A5B461B6D76}" destId="{E108A896-D481-45D2-A016-1C17DFEAB6EB}" srcOrd="0" destOrd="0" presId="urn:microsoft.com/office/officeart/2008/layout/HorizontalMultiLevelHierarchy"/>
    <dgm:cxn modelId="{33742631-A988-4982-8A52-070184F8020C}" type="presOf" srcId="{DA9D646B-C170-4607-A316-9CEB76E30B0B}" destId="{A5356460-66B6-4363-A1E6-485CCA9FD480}" srcOrd="1" destOrd="0" presId="urn:microsoft.com/office/officeart/2008/layout/HorizontalMultiLevelHierarchy"/>
    <dgm:cxn modelId="{BEE0923C-A8F2-43A3-A141-8C847C0E1EB8}" srcId="{BED784B2-820C-46B1-8FC5-CBDA844423FD}" destId="{6D132C0A-9AFB-4CF2-8A70-3D7128AA353C}" srcOrd="3" destOrd="0" parTransId="{80F217E9-9296-4AB9-8126-2464107544C0}" sibTransId="{7CF3496E-BA79-4961-8EDF-9C7168D74C00}"/>
    <dgm:cxn modelId="{312BF65D-1F59-48C8-893E-BBBB21CEFEE5}" type="presOf" srcId="{57BC05F0-DDAB-433D-BF38-76F4589C654D}" destId="{2257D496-D58A-4B76-9E90-40E940DB8874}" srcOrd="0" destOrd="0" presId="urn:microsoft.com/office/officeart/2008/layout/HorizontalMultiLevelHierarchy"/>
    <dgm:cxn modelId="{A5B84E6E-6681-47C3-82DD-6B394CC8FA66}" srcId="{BED784B2-820C-46B1-8FC5-CBDA844423FD}" destId="{57BC05F0-DDAB-433D-BF38-76F4589C654D}" srcOrd="5" destOrd="0" parTransId="{1BCF954F-B038-45B5-89A7-AB1FF8A8C4B0}" sibTransId="{64A0FF8F-E14D-4105-B2F2-23F21DF74C9C}"/>
    <dgm:cxn modelId="{069D886F-0F77-4FF1-936E-4C23B9DCBCFF}" type="presOf" srcId="{86F2167B-CD26-43E8-9529-9A5B461B6D76}" destId="{81036A0F-7BF3-4C5A-AD73-758440AE0C3F}" srcOrd="1" destOrd="0" presId="urn:microsoft.com/office/officeart/2008/layout/HorizontalMultiLevelHierarchy"/>
    <dgm:cxn modelId="{60EF9C4F-5A96-4901-BD1D-82535EC069A9}" type="presOf" srcId="{1BCF954F-B038-45B5-89A7-AB1FF8A8C4B0}" destId="{01C0D508-685A-42B4-B974-FE2883CD13F7}" srcOrd="1" destOrd="0" presId="urn:microsoft.com/office/officeart/2008/layout/HorizontalMultiLevelHierarchy"/>
    <dgm:cxn modelId="{E5E42774-3746-42DF-A565-403FC69CD1C6}" type="presOf" srcId="{873ED8C0-FC93-4295-B781-20DD931D378F}" destId="{B413A59B-3CBE-4D10-A284-5145EE705004}" srcOrd="1" destOrd="0" presId="urn:microsoft.com/office/officeart/2008/layout/HorizontalMultiLevelHierarchy"/>
    <dgm:cxn modelId="{7E2F1D77-9C13-4524-A37A-08517FF58CD8}" srcId="{BED784B2-820C-46B1-8FC5-CBDA844423FD}" destId="{98023931-BA02-49F2-A63E-705B6A4613F1}" srcOrd="1" destOrd="0" parTransId="{DA9D646B-C170-4607-A316-9CEB76E30B0B}" sibTransId="{16D8D33C-A35F-4F23-AC30-28808D2A2FE1}"/>
    <dgm:cxn modelId="{3E721258-3083-4966-BF94-0387FCB4FC0F}" type="presOf" srcId="{F8123E39-2C08-432E-9EB1-948EF1C6555B}" destId="{F154A31E-DBCE-4FFE-97BD-D80D01D78449}" srcOrd="1" destOrd="0" presId="urn:microsoft.com/office/officeart/2008/layout/HorizontalMultiLevelHierarchy"/>
    <dgm:cxn modelId="{FD5D815A-006B-4E65-B91F-7706A5AB7E65}" type="presOf" srcId="{6D132C0A-9AFB-4CF2-8A70-3D7128AA353C}" destId="{CE20070B-87C8-408D-BF13-80AE76B75B5F}" srcOrd="0" destOrd="0" presId="urn:microsoft.com/office/officeart/2008/layout/HorizontalMultiLevelHierarchy"/>
    <dgm:cxn modelId="{EFC9875A-F43A-4FC0-B94E-521E30EE3EC0}" srcId="{BED784B2-820C-46B1-8FC5-CBDA844423FD}" destId="{B94338A1-1B63-4F12-B2E4-17F308B15994}" srcOrd="0" destOrd="0" parTransId="{F8123E39-2C08-432E-9EB1-948EF1C6555B}" sibTransId="{960FE6E4-DFC6-4608-AA7A-3B2525A718DD}"/>
    <dgm:cxn modelId="{B1ACDD8B-3BA7-4ADA-B54B-12EE19DA42AF}" type="presOf" srcId="{DA9D646B-C170-4607-A316-9CEB76E30B0B}" destId="{EAD2B40F-E29C-41E6-A238-3A217B544761}" srcOrd="0" destOrd="0" presId="urn:microsoft.com/office/officeart/2008/layout/HorizontalMultiLevelHierarchy"/>
    <dgm:cxn modelId="{52CB498D-E7DB-48DD-8227-A6F92166CB7E}" type="presOf" srcId="{AC0F5F8B-5642-4455-A015-D45D3D774228}" destId="{55FA291C-701D-4BD0-A48F-7E5F448D54C2}" srcOrd="0" destOrd="0" presId="urn:microsoft.com/office/officeart/2008/layout/HorizontalMultiLevelHierarchy"/>
    <dgm:cxn modelId="{C0400DA2-CCFA-46F2-8CE8-B5BAAEE916D1}" type="presOf" srcId="{B94338A1-1B63-4F12-B2E4-17F308B15994}" destId="{F64A0181-AD96-45E7-B93C-4053EA8B23A5}" srcOrd="0" destOrd="0" presId="urn:microsoft.com/office/officeart/2008/layout/HorizontalMultiLevelHierarchy"/>
    <dgm:cxn modelId="{F51123A7-694E-466D-8243-1060AFC5F6F3}" type="presOf" srcId="{80F217E9-9296-4AB9-8126-2464107544C0}" destId="{4EBABE6F-1694-48D3-8327-8C8A9F9CC7E3}" srcOrd="0" destOrd="0" presId="urn:microsoft.com/office/officeart/2008/layout/HorizontalMultiLevelHierarchy"/>
    <dgm:cxn modelId="{D6E8F7B1-DBE2-4477-818A-80D9B85CF78C}" type="presOf" srcId="{06C617F6-B653-424B-90A6-9F8271B35E15}" destId="{A3475817-A7DA-45E6-B394-9A6285F12BAB}" srcOrd="0" destOrd="0" presId="urn:microsoft.com/office/officeart/2008/layout/HorizontalMultiLevelHierarchy"/>
    <dgm:cxn modelId="{D93072BE-EBF3-48E5-8453-3D77867AFAAB}" type="presOf" srcId="{98023931-BA02-49F2-A63E-705B6A4613F1}" destId="{B1DF53A0-3A8A-4FA4-AEF6-9C8CE847A3E2}" srcOrd="0" destOrd="0" presId="urn:microsoft.com/office/officeart/2008/layout/HorizontalMultiLevelHierarchy"/>
    <dgm:cxn modelId="{B69105C5-663D-49BE-8AA4-FCAB0CCF254D}" srcId="{BED784B2-820C-46B1-8FC5-CBDA844423FD}" destId="{AC0F5F8B-5642-4455-A015-D45D3D774228}" srcOrd="4" destOrd="0" parTransId="{86F2167B-CD26-43E8-9529-9A5B461B6D76}" sibTransId="{C9274E2E-0E12-4F45-AA2B-264C933F34BE}"/>
    <dgm:cxn modelId="{B9B7A4D0-642D-40CD-B2EF-3A91DE2FF3EC}" type="presOf" srcId="{1BCF954F-B038-45B5-89A7-AB1FF8A8C4B0}" destId="{BC6ACB7B-9FE9-435F-ACD4-D04FAA0D333D}" srcOrd="0" destOrd="0" presId="urn:microsoft.com/office/officeart/2008/layout/HorizontalMultiLevelHierarchy"/>
    <dgm:cxn modelId="{F0B9D0D6-1C09-479F-8199-28502FD80B6A}" srcId="{D6E2A279-BCD2-451F-9EFA-085D6418D839}" destId="{BED784B2-820C-46B1-8FC5-CBDA844423FD}" srcOrd="0" destOrd="0" parTransId="{6B2DD02D-4511-4E3A-90B7-818F3C2B6638}" sibTransId="{6E25046D-3601-4144-AE23-233672CC2259}"/>
    <dgm:cxn modelId="{898885D8-F66F-4C2A-A4B7-3504465CB39E}" srcId="{BED784B2-820C-46B1-8FC5-CBDA844423FD}" destId="{06C617F6-B653-424B-90A6-9F8271B35E15}" srcOrd="2" destOrd="0" parTransId="{873ED8C0-FC93-4295-B781-20DD931D378F}" sibTransId="{F304F2F6-83A8-4F5B-A441-F7BA593658FA}"/>
    <dgm:cxn modelId="{450525EE-61F8-496F-BA15-9420C2DD123A}" type="presOf" srcId="{F8123E39-2C08-432E-9EB1-948EF1C6555B}" destId="{B79F3DF0-DCF5-4B47-A7B7-4B6BD3EE8EBE}" srcOrd="0" destOrd="0" presId="urn:microsoft.com/office/officeart/2008/layout/HorizontalMultiLevelHierarchy"/>
    <dgm:cxn modelId="{79B55BF2-A6D7-4B00-98F7-FB928F746E83}" type="presOf" srcId="{80F217E9-9296-4AB9-8126-2464107544C0}" destId="{093550E6-7574-4053-89FB-E68A68A4DB5E}" srcOrd="1" destOrd="0" presId="urn:microsoft.com/office/officeart/2008/layout/HorizontalMultiLevelHierarchy"/>
    <dgm:cxn modelId="{EF94CCF2-629C-45ED-A809-D61C0A4F277B}" type="presOf" srcId="{873ED8C0-FC93-4295-B781-20DD931D378F}" destId="{B595F2F7-ECCD-41B7-917A-561539F24D98}" srcOrd="0" destOrd="0" presId="urn:microsoft.com/office/officeart/2008/layout/HorizontalMultiLevelHierarchy"/>
    <dgm:cxn modelId="{167A54F3-A6AA-4F9C-ABC8-2C6B983053A8}" type="presOf" srcId="{BED784B2-820C-46B1-8FC5-CBDA844423FD}" destId="{48F67363-1156-4F9B-914C-5ABE838CB1D8}" srcOrd="0" destOrd="0" presId="urn:microsoft.com/office/officeart/2008/layout/HorizontalMultiLevelHierarchy"/>
    <dgm:cxn modelId="{0A94D5BA-6740-425B-9B5D-D540321B0087}" type="presParOf" srcId="{7E44B1E5-C36E-4211-BA81-7E5BC59FF446}" destId="{300B9142-58F8-4020-92CE-B32637DAC85D}" srcOrd="0" destOrd="0" presId="urn:microsoft.com/office/officeart/2008/layout/HorizontalMultiLevelHierarchy"/>
    <dgm:cxn modelId="{914639FA-D94D-4E09-86F0-F06A5F8BCCF7}" type="presParOf" srcId="{300B9142-58F8-4020-92CE-B32637DAC85D}" destId="{48F67363-1156-4F9B-914C-5ABE838CB1D8}" srcOrd="0" destOrd="0" presId="urn:microsoft.com/office/officeart/2008/layout/HorizontalMultiLevelHierarchy"/>
    <dgm:cxn modelId="{4EE97540-911D-458D-B306-6E23AA96E6D1}" type="presParOf" srcId="{300B9142-58F8-4020-92CE-B32637DAC85D}" destId="{71FA862B-D378-42F7-B259-B4439D8E7B71}" srcOrd="1" destOrd="0" presId="urn:microsoft.com/office/officeart/2008/layout/HorizontalMultiLevelHierarchy"/>
    <dgm:cxn modelId="{B5754DE4-894D-4C57-A47E-C15218A6434C}" type="presParOf" srcId="{71FA862B-D378-42F7-B259-B4439D8E7B71}" destId="{B79F3DF0-DCF5-4B47-A7B7-4B6BD3EE8EBE}" srcOrd="0" destOrd="0" presId="urn:microsoft.com/office/officeart/2008/layout/HorizontalMultiLevelHierarchy"/>
    <dgm:cxn modelId="{163BCEF7-0E9A-4C22-B378-B26F9D6FAF04}" type="presParOf" srcId="{B79F3DF0-DCF5-4B47-A7B7-4B6BD3EE8EBE}" destId="{F154A31E-DBCE-4FFE-97BD-D80D01D78449}" srcOrd="0" destOrd="0" presId="urn:microsoft.com/office/officeart/2008/layout/HorizontalMultiLevelHierarchy"/>
    <dgm:cxn modelId="{BEDBC74B-E830-493B-B23D-6EF521402288}" type="presParOf" srcId="{71FA862B-D378-42F7-B259-B4439D8E7B71}" destId="{BECD6564-8C8C-4B07-9E78-1E048D76C5E6}" srcOrd="1" destOrd="0" presId="urn:microsoft.com/office/officeart/2008/layout/HorizontalMultiLevelHierarchy"/>
    <dgm:cxn modelId="{47C1330C-E2A1-4780-BFBD-824C1496D66B}" type="presParOf" srcId="{BECD6564-8C8C-4B07-9E78-1E048D76C5E6}" destId="{F64A0181-AD96-45E7-B93C-4053EA8B23A5}" srcOrd="0" destOrd="0" presId="urn:microsoft.com/office/officeart/2008/layout/HorizontalMultiLevelHierarchy"/>
    <dgm:cxn modelId="{9C82F1E2-FF77-4777-8F76-7A08817FE536}" type="presParOf" srcId="{BECD6564-8C8C-4B07-9E78-1E048D76C5E6}" destId="{951FFBCB-41E5-4873-8110-48B3C4F19273}" srcOrd="1" destOrd="0" presId="urn:microsoft.com/office/officeart/2008/layout/HorizontalMultiLevelHierarchy"/>
    <dgm:cxn modelId="{B46911CA-1369-4DBB-AC70-C4B2B5B60C1B}" type="presParOf" srcId="{71FA862B-D378-42F7-B259-B4439D8E7B71}" destId="{EAD2B40F-E29C-41E6-A238-3A217B544761}" srcOrd="2" destOrd="0" presId="urn:microsoft.com/office/officeart/2008/layout/HorizontalMultiLevelHierarchy"/>
    <dgm:cxn modelId="{D45CD563-3520-436D-9292-C53CFAFEDBC1}" type="presParOf" srcId="{EAD2B40F-E29C-41E6-A238-3A217B544761}" destId="{A5356460-66B6-4363-A1E6-485CCA9FD480}" srcOrd="0" destOrd="0" presId="urn:microsoft.com/office/officeart/2008/layout/HorizontalMultiLevelHierarchy"/>
    <dgm:cxn modelId="{9819C376-E4C3-4775-B5E0-FCF760AC4A02}" type="presParOf" srcId="{71FA862B-D378-42F7-B259-B4439D8E7B71}" destId="{EA36DABB-24F1-484D-B754-8369FDE5BFCF}" srcOrd="3" destOrd="0" presId="urn:microsoft.com/office/officeart/2008/layout/HorizontalMultiLevelHierarchy"/>
    <dgm:cxn modelId="{B7EB9B75-F97F-4EF7-BC2D-CCFBC6448499}" type="presParOf" srcId="{EA36DABB-24F1-484D-B754-8369FDE5BFCF}" destId="{B1DF53A0-3A8A-4FA4-AEF6-9C8CE847A3E2}" srcOrd="0" destOrd="0" presId="urn:microsoft.com/office/officeart/2008/layout/HorizontalMultiLevelHierarchy"/>
    <dgm:cxn modelId="{CEC03D35-B4DC-4987-B7F2-E481C0FB9EF3}" type="presParOf" srcId="{EA36DABB-24F1-484D-B754-8369FDE5BFCF}" destId="{8F368CD1-DA48-4929-A148-A816EAE33968}" srcOrd="1" destOrd="0" presId="urn:microsoft.com/office/officeart/2008/layout/HorizontalMultiLevelHierarchy"/>
    <dgm:cxn modelId="{6277F0FD-62B1-4A1E-81FB-41BD5126044D}" type="presParOf" srcId="{71FA862B-D378-42F7-B259-B4439D8E7B71}" destId="{B595F2F7-ECCD-41B7-917A-561539F24D98}" srcOrd="4" destOrd="0" presId="urn:microsoft.com/office/officeart/2008/layout/HorizontalMultiLevelHierarchy"/>
    <dgm:cxn modelId="{304D365D-F614-4E0C-A289-DF6B08C7DCA0}" type="presParOf" srcId="{B595F2F7-ECCD-41B7-917A-561539F24D98}" destId="{B413A59B-3CBE-4D10-A284-5145EE705004}" srcOrd="0" destOrd="0" presId="urn:microsoft.com/office/officeart/2008/layout/HorizontalMultiLevelHierarchy"/>
    <dgm:cxn modelId="{1D29A1A2-1BCF-4342-B67D-DB031223335A}" type="presParOf" srcId="{71FA862B-D378-42F7-B259-B4439D8E7B71}" destId="{1014D9A2-9D1E-4C8B-9C03-F7ABC7DBEEDF}" srcOrd="5" destOrd="0" presId="urn:microsoft.com/office/officeart/2008/layout/HorizontalMultiLevelHierarchy"/>
    <dgm:cxn modelId="{B87A5619-D7FA-4FA6-8E0D-03551E31F62E}" type="presParOf" srcId="{1014D9A2-9D1E-4C8B-9C03-F7ABC7DBEEDF}" destId="{A3475817-A7DA-45E6-B394-9A6285F12BAB}" srcOrd="0" destOrd="0" presId="urn:microsoft.com/office/officeart/2008/layout/HorizontalMultiLevelHierarchy"/>
    <dgm:cxn modelId="{39DC2A90-BEAE-4959-B5ED-86A0250EEE81}" type="presParOf" srcId="{1014D9A2-9D1E-4C8B-9C03-F7ABC7DBEEDF}" destId="{64EABBE8-9881-4FF2-A42F-141D79145B77}" srcOrd="1" destOrd="0" presId="urn:microsoft.com/office/officeart/2008/layout/HorizontalMultiLevelHierarchy"/>
    <dgm:cxn modelId="{83C0DB7A-115D-432C-B64C-472D96382EEA}" type="presParOf" srcId="{71FA862B-D378-42F7-B259-B4439D8E7B71}" destId="{4EBABE6F-1694-48D3-8327-8C8A9F9CC7E3}" srcOrd="6" destOrd="0" presId="urn:microsoft.com/office/officeart/2008/layout/HorizontalMultiLevelHierarchy"/>
    <dgm:cxn modelId="{F17263C2-3750-4F0D-99B1-6F6AE87F8552}" type="presParOf" srcId="{4EBABE6F-1694-48D3-8327-8C8A9F9CC7E3}" destId="{093550E6-7574-4053-89FB-E68A68A4DB5E}" srcOrd="0" destOrd="0" presId="urn:microsoft.com/office/officeart/2008/layout/HorizontalMultiLevelHierarchy"/>
    <dgm:cxn modelId="{0792DEEB-838A-4267-ADA5-19FA9335B591}" type="presParOf" srcId="{71FA862B-D378-42F7-B259-B4439D8E7B71}" destId="{E44B25C9-50F6-4324-946C-4AB0016D013C}" srcOrd="7" destOrd="0" presId="urn:microsoft.com/office/officeart/2008/layout/HorizontalMultiLevelHierarchy"/>
    <dgm:cxn modelId="{861A2AC5-3957-40A5-A0DD-A9D4CFF57FF9}" type="presParOf" srcId="{E44B25C9-50F6-4324-946C-4AB0016D013C}" destId="{CE20070B-87C8-408D-BF13-80AE76B75B5F}" srcOrd="0" destOrd="0" presId="urn:microsoft.com/office/officeart/2008/layout/HorizontalMultiLevelHierarchy"/>
    <dgm:cxn modelId="{6837AC55-78FB-4753-9704-DC27224A64D0}" type="presParOf" srcId="{E44B25C9-50F6-4324-946C-4AB0016D013C}" destId="{0B95BD83-FF76-49EE-9A24-EB82A4F45082}" srcOrd="1" destOrd="0" presId="urn:microsoft.com/office/officeart/2008/layout/HorizontalMultiLevelHierarchy"/>
    <dgm:cxn modelId="{821DFFEC-D758-4862-9830-5E8D62E8CB8E}" type="presParOf" srcId="{71FA862B-D378-42F7-B259-B4439D8E7B71}" destId="{E108A896-D481-45D2-A016-1C17DFEAB6EB}" srcOrd="8" destOrd="0" presId="urn:microsoft.com/office/officeart/2008/layout/HorizontalMultiLevelHierarchy"/>
    <dgm:cxn modelId="{5D812679-A9AB-4A16-9960-B9E5839C97FC}" type="presParOf" srcId="{E108A896-D481-45D2-A016-1C17DFEAB6EB}" destId="{81036A0F-7BF3-4C5A-AD73-758440AE0C3F}" srcOrd="0" destOrd="0" presId="urn:microsoft.com/office/officeart/2008/layout/HorizontalMultiLevelHierarchy"/>
    <dgm:cxn modelId="{6DCD70B7-494C-4797-8939-872497A1FED5}" type="presParOf" srcId="{71FA862B-D378-42F7-B259-B4439D8E7B71}" destId="{57F6AAC3-8A05-4CB2-940D-3F8F6A5AC954}" srcOrd="9" destOrd="0" presId="urn:microsoft.com/office/officeart/2008/layout/HorizontalMultiLevelHierarchy"/>
    <dgm:cxn modelId="{E662F073-CE4C-42D7-B908-80448D6E866B}" type="presParOf" srcId="{57F6AAC3-8A05-4CB2-940D-3F8F6A5AC954}" destId="{55FA291C-701D-4BD0-A48F-7E5F448D54C2}" srcOrd="0" destOrd="0" presId="urn:microsoft.com/office/officeart/2008/layout/HorizontalMultiLevelHierarchy"/>
    <dgm:cxn modelId="{BC4FA35C-56F7-4F1A-B48A-18A83A1CC805}" type="presParOf" srcId="{57F6AAC3-8A05-4CB2-940D-3F8F6A5AC954}" destId="{24A61F6A-9C1E-4745-8A11-37DB71562FFA}" srcOrd="1" destOrd="0" presId="urn:microsoft.com/office/officeart/2008/layout/HorizontalMultiLevelHierarchy"/>
    <dgm:cxn modelId="{D27A2CB3-273F-466F-A924-1BD2EDA07AF5}" type="presParOf" srcId="{71FA862B-D378-42F7-B259-B4439D8E7B71}" destId="{BC6ACB7B-9FE9-435F-ACD4-D04FAA0D333D}" srcOrd="10" destOrd="0" presId="urn:microsoft.com/office/officeart/2008/layout/HorizontalMultiLevelHierarchy"/>
    <dgm:cxn modelId="{9A78E578-C889-4E43-A54D-DA2E57960E53}" type="presParOf" srcId="{BC6ACB7B-9FE9-435F-ACD4-D04FAA0D333D}" destId="{01C0D508-685A-42B4-B974-FE2883CD13F7}" srcOrd="0" destOrd="0" presId="urn:microsoft.com/office/officeart/2008/layout/HorizontalMultiLevelHierarchy"/>
    <dgm:cxn modelId="{60D2E306-3E21-4825-B291-E76517D8D33C}" type="presParOf" srcId="{71FA862B-D378-42F7-B259-B4439D8E7B71}" destId="{B3932FFD-633B-4EA2-A3FE-3B7129371EBD}" srcOrd="11" destOrd="0" presId="urn:microsoft.com/office/officeart/2008/layout/HorizontalMultiLevelHierarchy"/>
    <dgm:cxn modelId="{FF3C1A11-16EF-4375-B581-AA84CB33A3C5}" type="presParOf" srcId="{B3932FFD-633B-4EA2-A3FE-3B7129371EBD}" destId="{2257D496-D58A-4B76-9E90-40E940DB8874}" srcOrd="0" destOrd="0" presId="urn:microsoft.com/office/officeart/2008/layout/HorizontalMultiLevelHierarchy"/>
    <dgm:cxn modelId="{6C85184A-1E59-444E-9B1D-32BF3E86CDD2}" type="presParOf" srcId="{B3932FFD-633B-4EA2-A3FE-3B7129371EBD}" destId="{0E4437E0-1A17-4D76-8777-46888F2F113F}" srcOrd="1" destOrd="0" presId="urn:microsoft.com/office/officeart/2008/layout/HorizontalMultiLevelHierarchy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C2C22229-616E-41C4-A68C-7F7CC868D761}" type="doc">
      <dgm:prSet loTypeId="urn:microsoft.com/office/officeart/2005/8/layout/list1" loCatId="list" qsTypeId="urn:microsoft.com/office/officeart/2005/8/quickstyle/simple3" qsCatId="simple" csTypeId="urn:microsoft.com/office/officeart/2005/8/colors/colorful3" csCatId="colorful" phldr="1"/>
      <dgm:spPr/>
      <dgm:t>
        <a:bodyPr/>
        <a:lstStyle/>
        <a:p>
          <a:endParaRPr lang="ru-RU"/>
        </a:p>
      </dgm:t>
    </dgm:pt>
    <dgm:pt modelId="{BEF5B492-19D9-4461-82E3-A2F72E10DBF2}">
      <dgm:prSet phldrT="[Текст]" custT="1"/>
      <dgm:spPr/>
      <dgm:t>
        <a:bodyPr/>
        <a:lstStyle/>
        <a:p>
          <a:endParaRPr lang="uk-UA" sz="2200" b="0" i="0" noProof="0" dirty="0">
            <a:solidFill>
              <a:schemeClr val="tx1"/>
            </a:solidFill>
          </a:endParaRPr>
        </a:p>
        <a:p>
          <a:r>
            <a:rPr lang="uk-UA" sz="2200" b="0" i="0" noProof="0" dirty="0">
              <a:solidFill>
                <a:schemeClr val="tx1"/>
              </a:solidFill>
            </a:rPr>
            <a:t>приєднання до Організації з безпеки та співробітництва в Європі (ОБСЄ) та до Договору про нерозповсюдження ядерної зброї як без’ядерної держави;</a:t>
          </a:r>
          <a:br>
            <a:rPr lang="ru-RU" sz="2200" dirty="0"/>
          </a:br>
          <a:endParaRPr lang="ru-RU" sz="2200" dirty="0"/>
        </a:p>
      </dgm:t>
    </dgm:pt>
    <dgm:pt modelId="{087C56D5-CA89-4BE4-997C-BF00C621DB7D}" type="parTrans" cxnId="{F4F6490F-C2B0-47C3-8F0E-C80A7040F481}">
      <dgm:prSet/>
      <dgm:spPr/>
      <dgm:t>
        <a:bodyPr/>
        <a:lstStyle/>
        <a:p>
          <a:endParaRPr lang="ru-RU"/>
        </a:p>
      </dgm:t>
    </dgm:pt>
    <dgm:pt modelId="{3331BA93-9556-4E57-BE3D-E7FA44758B23}" type="sibTrans" cxnId="{F4F6490F-C2B0-47C3-8F0E-C80A7040F481}">
      <dgm:prSet/>
      <dgm:spPr/>
      <dgm:t>
        <a:bodyPr/>
        <a:lstStyle/>
        <a:p>
          <a:endParaRPr lang="ru-RU"/>
        </a:p>
      </dgm:t>
    </dgm:pt>
    <dgm:pt modelId="{B3884FA0-2824-4FF8-98E7-E2CEC63022C1}">
      <dgm:prSet phldrT="[Текст]" custT="1"/>
      <dgm:spPr/>
      <dgm:t>
        <a:bodyPr/>
        <a:lstStyle/>
        <a:p>
          <a:endParaRPr lang="uk-UA" sz="2200" b="0" i="0" noProof="0" dirty="0">
            <a:solidFill>
              <a:schemeClr val="tx1"/>
            </a:solidFill>
          </a:endParaRPr>
        </a:p>
        <a:p>
          <a:r>
            <a:rPr lang="uk-UA" sz="2200" b="0" i="0" noProof="0" dirty="0">
              <a:solidFill>
                <a:schemeClr val="tx1"/>
              </a:solidFill>
            </a:rPr>
            <a:t>започаткування особливого, а потім інтенсивного партнерства з НАТО як найпотужнішим військово-політичним об’єднанням демократичних держав євроатлантичного простору;</a:t>
          </a:r>
          <a:br>
            <a:rPr lang="uk-UA" sz="2200" noProof="0" dirty="0">
              <a:solidFill>
                <a:schemeClr val="tx1"/>
              </a:solidFill>
            </a:rPr>
          </a:br>
          <a:endParaRPr lang="uk-UA" sz="2200" noProof="0" dirty="0">
            <a:solidFill>
              <a:schemeClr val="tx1"/>
            </a:solidFill>
          </a:endParaRPr>
        </a:p>
      </dgm:t>
    </dgm:pt>
    <dgm:pt modelId="{20834E59-5AB0-46C6-9CA5-FD01C7057170}" type="parTrans" cxnId="{F6443E8D-30ED-4FE5-8A9B-768B700B5EC2}">
      <dgm:prSet/>
      <dgm:spPr/>
      <dgm:t>
        <a:bodyPr/>
        <a:lstStyle/>
        <a:p>
          <a:endParaRPr lang="ru-RU"/>
        </a:p>
      </dgm:t>
    </dgm:pt>
    <dgm:pt modelId="{0ECAC33B-4A6C-465B-B5D2-D6C459C56DD9}" type="sibTrans" cxnId="{F6443E8D-30ED-4FE5-8A9B-768B700B5EC2}">
      <dgm:prSet/>
      <dgm:spPr/>
      <dgm:t>
        <a:bodyPr/>
        <a:lstStyle/>
        <a:p>
          <a:endParaRPr lang="ru-RU"/>
        </a:p>
      </dgm:t>
    </dgm:pt>
    <dgm:pt modelId="{062E45D1-4362-4275-A87E-03D873266CAB}">
      <dgm:prSet phldrT="[Текст]" custT="1"/>
      <dgm:spPr/>
      <dgm:t>
        <a:bodyPr/>
        <a:lstStyle/>
        <a:p>
          <a:r>
            <a:rPr lang="uk-UA" sz="2200" b="0" i="0" noProof="0" dirty="0"/>
            <a:t>встановлення договірних партнерських відносин із ЄС;</a:t>
          </a:r>
          <a:r>
            <a:rPr lang="uk-UA" sz="2400" b="0" i="0" noProof="0" dirty="0"/>
            <a:t> обрання курсу на європейську інтеграцію та вступ нашої держави до ЄС.</a:t>
          </a:r>
          <a:br>
            <a:rPr lang="ru-RU" sz="800" dirty="0"/>
          </a:br>
          <a:endParaRPr lang="ru-RU" sz="800" dirty="0"/>
        </a:p>
      </dgm:t>
    </dgm:pt>
    <dgm:pt modelId="{CC0F0F73-957E-427F-9A31-1B9E89895CCF}" type="parTrans" cxnId="{2A3FB246-D237-49A8-8B28-6DAAA3AD473E}">
      <dgm:prSet/>
      <dgm:spPr/>
      <dgm:t>
        <a:bodyPr/>
        <a:lstStyle/>
        <a:p>
          <a:endParaRPr lang="ru-RU"/>
        </a:p>
      </dgm:t>
    </dgm:pt>
    <dgm:pt modelId="{790F4C3E-3B6B-4634-8F36-9A7E318B10B1}" type="sibTrans" cxnId="{2A3FB246-D237-49A8-8B28-6DAAA3AD473E}">
      <dgm:prSet/>
      <dgm:spPr/>
      <dgm:t>
        <a:bodyPr/>
        <a:lstStyle/>
        <a:p>
          <a:endParaRPr lang="ru-RU"/>
        </a:p>
      </dgm:t>
    </dgm:pt>
    <dgm:pt modelId="{FFB53103-8FE2-4D91-A11C-9026BBE606C6}" type="pres">
      <dgm:prSet presAssocID="{C2C22229-616E-41C4-A68C-7F7CC868D761}" presName="linear" presStyleCnt="0">
        <dgm:presLayoutVars>
          <dgm:dir/>
          <dgm:animLvl val="lvl"/>
          <dgm:resizeHandles val="exact"/>
        </dgm:presLayoutVars>
      </dgm:prSet>
      <dgm:spPr/>
    </dgm:pt>
    <dgm:pt modelId="{8078C4DA-D2F9-4DAD-8813-38DA02AF89C6}" type="pres">
      <dgm:prSet presAssocID="{BEF5B492-19D9-4461-82E3-A2F72E10DBF2}" presName="parentLin" presStyleCnt="0"/>
      <dgm:spPr/>
    </dgm:pt>
    <dgm:pt modelId="{DD57EC80-1CB0-4E56-B59E-6FDFB184D4F9}" type="pres">
      <dgm:prSet presAssocID="{BEF5B492-19D9-4461-82E3-A2F72E10DBF2}" presName="parentLeftMargin" presStyleLbl="node1" presStyleIdx="0" presStyleCnt="3"/>
      <dgm:spPr/>
    </dgm:pt>
    <dgm:pt modelId="{825DDE74-5AAA-4DCC-99F0-A0469B835BB1}" type="pres">
      <dgm:prSet presAssocID="{BEF5B492-19D9-4461-82E3-A2F72E10DBF2}" presName="parentText" presStyleLbl="node1" presStyleIdx="0" presStyleCnt="3" custScaleX="128345" custScaleY="388230">
        <dgm:presLayoutVars>
          <dgm:chMax val="0"/>
          <dgm:bulletEnabled val="1"/>
        </dgm:presLayoutVars>
      </dgm:prSet>
      <dgm:spPr/>
    </dgm:pt>
    <dgm:pt modelId="{F1069059-6175-4CC9-A3E3-84C211396604}" type="pres">
      <dgm:prSet presAssocID="{BEF5B492-19D9-4461-82E3-A2F72E10DBF2}" presName="negativeSpace" presStyleCnt="0"/>
      <dgm:spPr/>
    </dgm:pt>
    <dgm:pt modelId="{B94AACB7-D29B-4678-8512-C773DE977259}" type="pres">
      <dgm:prSet presAssocID="{BEF5B492-19D9-4461-82E3-A2F72E10DBF2}" presName="childText" presStyleLbl="conFgAcc1" presStyleIdx="0" presStyleCnt="3">
        <dgm:presLayoutVars>
          <dgm:bulletEnabled val="1"/>
        </dgm:presLayoutVars>
      </dgm:prSet>
      <dgm:spPr/>
    </dgm:pt>
    <dgm:pt modelId="{03E5C823-3F81-4AB7-A651-1B3B134EBFEE}" type="pres">
      <dgm:prSet presAssocID="{3331BA93-9556-4E57-BE3D-E7FA44758B23}" presName="spaceBetweenRectangles" presStyleCnt="0"/>
      <dgm:spPr/>
    </dgm:pt>
    <dgm:pt modelId="{46575488-9457-43EC-A906-E0448FA205D6}" type="pres">
      <dgm:prSet presAssocID="{B3884FA0-2824-4FF8-98E7-E2CEC63022C1}" presName="parentLin" presStyleCnt="0"/>
      <dgm:spPr/>
    </dgm:pt>
    <dgm:pt modelId="{10C9A334-B68E-4908-A6EA-F6CCB68718A2}" type="pres">
      <dgm:prSet presAssocID="{B3884FA0-2824-4FF8-98E7-E2CEC63022C1}" presName="parentLeftMargin" presStyleLbl="node1" presStyleIdx="0" presStyleCnt="3"/>
      <dgm:spPr/>
    </dgm:pt>
    <dgm:pt modelId="{3E76DF5B-0902-46F1-8373-A069BEB40528}" type="pres">
      <dgm:prSet presAssocID="{B3884FA0-2824-4FF8-98E7-E2CEC63022C1}" presName="parentText" presStyleLbl="node1" presStyleIdx="1" presStyleCnt="3" custScaleX="128343" custScaleY="525343">
        <dgm:presLayoutVars>
          <dgm:chMax val="0"/>
          <dgm:bulletEnabled val="1"/>
        </dgm:presLayoutVars>
      </dgm:prSet>
      <dgm:spPr/>
    </dgm:pt>
    <dgm:pt modelId="{4AE9D9D8-C3B0-4FF9-A140-68A0B5E419B5}" type="pres">
      <dgm:prSet presAssocID="{B3884FA0-2824-4FF8-98E7-E2CEC63022C1}" presName="negativeSpace" presStyleCnt="0"/>
      <dgm:spPr/>
    </dgm:pt>
    <dgm:pt modelId="{173378DE-664F-4184-8CC7-E64034FB6F82}" type="pres">
      <dgm:prSet presAssocID="{B3884FA0-2824-4FF8-98E7-E2CEC63022C1}" presName="childText" presStyleLbl="conFgAcc1" presStyleIdx="1" presStyleCnt="3">
        <dgm:presLayoutVars>
          <dgm:bulletEnabled val="1"/>
        </dgm:presLayoutVars>
      </dgm:prSet>
      <dgm:spPr/>
    </dgm:pt>
    <dgm:pt modelId="{8F1862F4-B5BC-49C6-9F51-09A04B149496}" type="pres">
      <dgm:prSet presAssocID="{0ECAC33B-4A6C-465B-B5D2-D6C459C56DD9}" presName="spaceBetweenRectangles" presStyleCnt="0"/>
      <dgm:spPr/>
    </dgm:pt>
    <dgm:pt modelId="{6FE7955B-36F0-4B91-B55E-77F09813C85B}" type="pres">
      <dgm:prSet presAssocID="{062E45D1-4362-4275-A87E-03D873266CAB}" presName="parentLin" presStyleCnt="0"/>
      <dgm:spPr/>
    </dgm:pt>
    <dgm:pt modelId="{64E54D94-C59C-488F-B997-573427F6FB85}" type="pres">
      <dgm:prSet presAssocID="{062E45D1-4362-4275-A87E-03D873266CAB}" presName="parentLeftMargin" presStyleLbl="node1" presStyleIdx="1" presStyleCnt="3"/>
      <dgm:spPr/>
    </dgm:pt>
    <dgm:pt modelId="{49C43467-C160-4F8E-B8C6-0179AD3FF718}" type="pres">
      <dgm:prSet presAssocID="{062E45D1-4362-4275-A87E-03D873266CAB}" presName="parentText" presStyleLbl="node1" presStyleIdx="2" presStyleCnt="3" custScaleX="128344" custScaleY="461235">
        <dgm:presLayoutVars>
          <dgm:chMax val="0"/>
          <dgm:bulletEnabled val="1"/>
        </dgm:presLayoutVars>
      </dgm:prSet>
      <dgm:spPr/>
    </dgm:pt>
    <dgm:pt modelId="{F2EE9943-1D79-48EB-AD72-57FDBF568217}" type="pres">
      <dgm:prSet presAssocID="{062E45D1-4362-4275-A87E-03D873266CAB}" presName="negativeSpace" presStyleCnt="0"/>
      <dgm:spPr/>
    </dgm:pt>
    <dgm:pt modelId="{A8D5FB70-B6A6-4942-80AB-A7C8BB79A3DE}" type="pres">
      <dgm:prSet presAssocID="{062E45D1-4362-4275-A87E-03D873266CAB}" presName="childText" presStyleLbl="conFgAcc1" presStyleIdx="2" presStyleCnt="3">
        <dgm:presLayoutVars>
          <dgm:bulletEnabled val="1"/>
        </dgm:presLayoutVars>
      </dgm:prSet>
      <dgm:spPr/>
    </dgm:pt>
  </dgm:ptLst>
  <dgm:cxnLst>
    <dgm:cxn modelId="{F4F6490F-C2B0-47C3-8F0E-C80A7040F481}" srcId="{C2C22229-616E-41C4-A68C-7F7CC868D761}" destId="{BEF5B492-19D9-4461-82E3-A2F72E10DBF2}" srcOrd="0" destOrd="0" parTransId="{087C56D5-CA89-4BE4-997C-BF00C621DB7D}" sibTransId="{3331BA93-9556-4E57-BE3D-E7FA44758B23}"/>
    <dgm:cxn modelId="{99EAAB32-CC1A-43C2-B717-888B796913AD}" type="presOf" srcId="{C2C22229-616E-41C4-A68C-7F7CC868D761}" destId="{FFB53103-8FE2-4D91-A11C-9026BBE606C6}" srcOrd="0" destOrd="0" presId="urn:microsoft.com/office/officeart/2005/8/layout/list1"/>
    <dgm:cxn modelId="{2A3FB246-D237-49A8-8B28-6DAAA3AD473E}" srcId="{C2C22229-616E-41C4-A68C-7F7CC868D761}" destId="{062E45D1-4362-4275-A87E-03D873266CAB}" srcOrd="2" destOrd="0" parTransId="{CC0F0F73-957E-427F-9A31-1B9E89895CCF}" sibTransId="{790F4C3E-3B6B-4634-8F36-9A7E318B10B1}"/>
    <dgm:cxn modelId="{F6443E8D-30ED-4FE5-8A9B-768B700B5EC2}" srcId="{C2C22229-616E-41C4-A68C-7F7CC868D761}" destId="{B3884FA0-2824-4FF8-98E7-E2CEC63022C1}" srcOrd="1" destOrd="0" parTransId="{20834E59-5AB0-46C6-9CA5-FD01C7057170}" sibTransId="{0ECAC33B-4A6C-465B-B5D2-D6C459C56DD9}"/>
    <dgm:cxn modelId="{E3835795-48DD-453A-9A19-AB777E28B6A6}" type="presOf" srcId="{B3884FA0-2824-4FF8-98E7-E2CEC63022C1}" destId="{10C9A334-B68E-4908-A6EA-F6CCB68718A2}" srcOrd="0" destOrd="0" presId="urn:microsoft.com/office/officeart/2005/8/layout/list1"/>
    <dgm:cxn modelId="{380051A4-9A88-4363-8143-6956CD5A280E}" type="presOf" srcId="{BEF5B492-19D9-4461-82E3-A2F72E10DBF2}" destId="{DD57EC80-1CB0-4E56-B59E-6FDFB184D4F9}" srcOrd="0" destOrd="0" presId="urn:microsoft.com/office/officeart/2005/8/layout/list1"/>
    <dgm:cxn modelId="{D6ACF1A8-0405-423F-A0BC-4AC9E002017C}" type="presOf" srcId="{B3884FA0-2824-4FF8-98E7-E2CEC63022C1}" destId="{3E76DF5B-0902-46F1-8373-A069BEB40528}" srcOrd="1" destOrd="0" presId="urn:microsoft.com/office/officeart/2005/8/layout/list1"/>
    <dgm:cxn modelId="{90FDF8AC-20AB-467F-8F33-8B3DBF3DD2D5}" type="presOf" srcId="{BEF5B492-19D9-4461-82E3-A2F72E10DBF2}" destId="{825DDE74-5AAA-4DCC-99F0-A0469B835BB1}" srcOrd="1" destOrd="0" presId="urn:microsoft.com/office/officeart/2005/8/layout/list1"/>
    <dgm:cxn modelId="{7F22C4C2-845C-417D-A2C2-09BF790AAAC8}" type="presOf" srcId="{062E45D1-4362-4275-A87E-03D873266CAB}" destId="{64E54D94-C59C-488F-B997-573427F6FB85}" srcOrd="0" destOrd="0" presId="urn:microsoft.com/office/officeart/2005/8/layout/list1"/>
    <dgm:cxn modelId="{1D7AD6C8-23ED-426D-86D2-BD85291B35C7}" type="presOf" srcId="{062E45D1-4362-4275-A87E-03D873266CAB}" destId="{49C43467-C160-4F8E-B8C6-0179AD3FF718}" srcOrd="1" destOrd="0" presId="urn:microsoft.com/office/officeart/2005/8/layout/list1"/>
    <dgm:cxn modelId="{B41F0575-A6EA-4B24-8C11-FE9339BF9CED}" type="presParOf" srcId="{FFB53103-8FE2-4D91-A11C-9026BBE606C6}" destId="{8078C4DA-D2F9-4DAD-8813-38DA02AF89C6}" srcOrd="0" destOrd="0" presId="urn:microsoft.com/office/officeart/2005/8/layout/list1"/>
    <dgm:cxn modelId="{568BF137-08D3-413C-9E38-F6A6F15C07DC}" type="presParOf" srcId="{8078C4DA-D2F9-4DAD-8813-38DA02AF89C6}" destId="{DD57EC80-1CB0-4E56-B59E-6FDFB184D4F9}" srcOrd="0" destOrd="0" presId="urn:microsoft.com/office/officeart/2005/8/layout/list1"/>
    <dgm:cxn modelId="{DCDAB1C4-7992-4445-88BE-FCD4D32D772F}" type="presParOf" srcId="{8078C4DA-D2F9-4DAD-8813-38DA02AF89C6}" destId="{825DDE74-5AAA-4DCC-99F0-A0469B835BB1}" srcOrd="1" destOrd="0" presId="urn:microsoft.com/office/officeart/2005/8/layout/list1"/>
    <dgm:cxn modelId="{FD70EAF8-3842-4392-B151-CE9991362FCD}" type="presParOf" srcId="{FFB53103-8FE2-4D91-A11C-9026BBE606C6}" destId="{F1069059-6175-4CC9-A3E3-84C211396604}" srcOrd="1" destOrd="0" presId="urn:microsoft.com/office/officeart/2005/8/layout/list1"/>
    <dgm:cxn modelId="{4A9AC485-3ED7-410B-AD84-2C40E60B2CF5}" type="presParOf" srcId="{FFB53103-8FE2-4D91-A11C-9026BBE606C6}" destId="{B94AACB7-D29B-4678-8512-C773DE977259}" srcOrd="2" destOrd="0" presId="urn:microsoft.com/office/officeart/2005/8/layout/list1"/>
    <dgm:cxn modelId="{3F692780-E738-4CC5-87EA-C14F15412578}" type="presParOf" srcId="{FFB53103-8FE2-4D91-A11C-9026BBE606C6}" destId="{03E5C823-3F81-4AB7-A651-1B3B134EBFEE}" srcOrd="3" destOrd="0" presId="urn:microsoft.com/office/officeart/2005/8/layout/list1"/>
    <dgm:cxn modelId="{E3FE3873-FF45-4AFD-8ABD-BD2C4AAB44C0}" type="presParOf" srcId="{FFB53103-8FE2-4D91-A11C-9026BBE606C6}" destId="{46575488-9457-43EC-A906-E0448FA205D6}" srcOrd="4" destOrd="0" presId="urn:microsoft.com/office/officeart/2005/8/layout/list1"/>
    <dgm:cxn modelId="{3C802A92-2AAB-498F-B453-6B5BD98DB4C8}" type="presParOf" srcId="{46575488-9457-43EC-A906-E0448FA205D6}" destId="{10C9A334-B68E-4908-A6EA-F6CCB68718A2}" srcOrd="0" destOrd="0" presId="urn:microsoft.com/office/officeart/2005/8/layout/list1"/>
    <dgm:cxn modelId="{37441C3F-3166-4656-884F-28B9CA201B15}" type="presParOf" srcId="{46575488-9457-43EC-A906-E0448FA205D6}" destId="{3E76DF5B-0902-46F1-8373-A069BEB40528}" srcOrd="1" destOrd="0" presId="urn:microsoft.com/office/officeart/2005/8/layout/list1"/>
    <dgm:cxn modelId="{A12D431B-E3AF-4447-BB3E-BB250C60D812}" type="presParOf" srcId="{FFB53103-8FE2-4D91-A11C-9026BBE606C6}" destId="{4AE9D9D8-C3B0-4FF9-A140-68A0B5E419B5}" srcOrd="5" destOrd="0" presId="urn:microsoft.com/office/officeart/2005/8/layout/list1"/>
    <dgm:cxn modelId="{8F5B3678-BF82-4D2B-9D26-D6C794EC8491}" type="presParOf" srcId="{FFB53103-8FE2-4D91-A11C-9026BBE606C6}" destId="{173378DE-664F-4184-8CC7-E64034FB6F82}" srcOrd="6" destOrd="0" presId="urn:microsoft.com/office/officeart/2005/8/layout/list1"/>
    <dgm:cxn modelId="{494A2B0D-D73B-4132-B76B-CBE21BFC878C}" type="presParOf" srcId="{FFB53103-8FE2-4D91-A11C-9026BBE606C6}" destId="{8F1862F4-B5BC-49C6-9F51-09A04B149496}" srcOrd="7" destOrd="0" presId="urn:microsoft.com/office/officeart/2005/8/layout/list1"/>
    <dgm:cxn modelId="{3C343CD2-FD16-483B-9615-54058BAFF570}" type="presParOf" srcId="{FFB53103-8FE2-4D91-A11C-9026BBE606C6}" destId="{6FE7955B-36F0-4B91-B55E-77F09813C85B}" srcOrd="8" destOrd="0" presId="urn:microsoft.com/office/officeart/2005/8/layout/list1"/>
    <dgm:cxn modelId="{DF910F23-F717-4985-BD53-C2B4E2F79724}" type="presParOf" srcId="{6FE7955B-36F0-4B91-B55E-77F09813C85B}" destId="{64E54D94-C59C-488F-B997-573427F6FB85}" srcOrd="0" destOrd="0" presId="urn:microsoft.com/office/officeart/2005/8/layout/list1"/>
    <dgm:cxn modelId="{AC81D874-1C5A-49B0-B42C-F8B2771F0113}" type="presParOf" srcId="{6FE7955B-36F0-4B91-B55E-77F09813C85B}" destId="{49C43467-C160-4F8E-B8C6-0179AD3FF718}" srcOrd="1" destOrd="0" presId="urn:microsoft.com/office/officeart/2005/8/layout/list1"/>
    <dgm:cxn modelId="{1EADC245-9B37-4F96-8508-0B389AD596A4}" type="presParOf" srcId="{FFB53103-8FE2-4D91-A11C-9026BBE606C6}" destId="{F2EE9943-1D79-48EB-AD72-57FDBF568217}" srcOrd="9" destOrd="0" presId="urn:microsoft.com/office/officeart/2005/8/layout/list1"/>
    <dgm:cxn modelId="{B234C040-AEC8-4566-A60D-9646F468C95E}" type="presParOf" srcId="{FFB53103-8FE2-4D91-A11C-9026BBE606C6}" destId="{A8D5FB70-B6A6-4942-80AB-A7C8BB79A3DE}" srcOrd="10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C6ACB7B-9FE9-435F-ACD4-D04FAA0D333D}">
      <dsp:nvSpPr>
        <dsp:cNvPr id="0" name=""/>
        <dsp:cNvSpPr/>
      </dsp:nvSpPr>
      <dsp:spPr>
        <a:xfrm>
          <a:off x="3034903" y="3305908"/>
          <a:ext cx="597369" cy="284569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298684" y="0"/>
              </a:lnTo>
              <a:lnTo>
                <a:pt x="298684" y="2845698"/>
              </a:lnTo>
              <a:lnTo>
                <a:pt x="597369" y="2845698"/>
              </a:lnTo>
            </a:path>
          </a:pathLst>
        </a:custGeom>
        <a:noFill/>
        <a:ln w="19050" cap="rnd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1000" kern="1200"/>
        </a:p>
      </dsp:txBody>
      <dsp:txXfrm>
        <a:off x="3260895" y="4656064"/>
        <a:ext cx="145386" cy="145386"/>
      </dsp:txXfrm>
    </dsp:sp>
    <dsp:sp modelId="{E108A896-D481-45D2-A016-1C17DFEAB6EB}">
      <dsp:nvSpPr>
        <dsp:cNvPr id="0" name=""/>
        <dsp:cNvSpPr/>
      </dsp:nvSpPr>
      <dsp:spPr>
        <a:xfrm>
          <a:off x="3034903" y="3305908"/>
          <a:ext cx="597369" cy="170741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298684" y="0"/>
              </a:lnTo>
              <a:lnTo>
                <a:pt x="298684" y="1707419"/>
              </a:lnTo>
              <a:lnTo>
                <a:pt x="597369" y="1707419"/>
              </a:lnTo>
            </a:path>
          </a:pathLst>
        </a:custGeom>
        <a:noFill/>
        <a:ln w="19050" cap="rnd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600" kern="1200"/>
        </a:p>
      </dsp:txBody>
      <dsp:txXfrm>
        <a:off x="3288365" y="4114395"/>
        <a:ext cx="90445" cy="90445"/>
      </dsp:txXfrm>
    </dsp:sp>
    <dsp:sp modelId="{4EBABE6F-1694-48D3-8327-8C8A9F9CC7E3}">
      <dsp:nvSpPr>
        <dsp:cNvPr id="0" name=""/>
        <dsp:cNvSpPr/>
      </dsp:nvSpPr>
      <dsp:spPr>
        <a:xfrm>
          <a:off x="3034903" y="3305908"/>
          <a:ext cx="597369" cy="56913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298684" y="0"/>
              </a:lnTo>
              <a:lnTo>
                <a:pt x="298684" y="569139"/>
              </a:lnTo>
              <a:lnTo>
                <a:pt x="597369" y="569139"/>
              </a:lnTo>
            </a:path>
          </a:pathLst>
        </a:custGeom>
        <a:noFill/>
        <a:ln w="19050" cap="rnd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500" kern="1200"/>
        </a:p>
      </dsp:txBody>
      <dsp:txXfrm>
        <a:off x="3312961" y="3569850"/>
        <a:ext cx="41254" cy="41254"/>
      </dsp:txXfrm>
    </dsp:sp>
    <dsp:sp modelId="{B595F2F7-ECCD-41B7-917A-561539F24D98}">
      <dsp:nvSpPr>
        <dsp:cNvPr id="0" name=""/>
        <dsp:cNvSpPr/>
      </dsp:nvSpPr>
      <dsp:spPr>
        <a:xfrm>
          <a:off x="3034903" y="2736768"/>
          <a:ext cx="597369" cy="569139"/>
        </a:xfrm>
        <a:custGeom>
          <a:avLst/>
          <a:gdLst/>
          <a:ahLst/>
          <a:cxnLst/>
          <a:rect l="0" t="0" r="0" b="0"/>
          <a:pathLst>
            <a:path>
              <a:moveTo>
                <a:pt x="0" y="569139"/>
              </a:moveTo>
              <a:lnTo>
                <a:pt x="298684" y="569139"/>
              </a:lnTo>
              <a:lnTo>
                <a:pt x="298684" y="0"/>
              </a:lnTo>
              <a:lnTo>
                <a:pt x="597369" y="0"/>
              </a:lnTo>
            </a:path>
          </a:pathLst>
        </a:custGeom>
        <a:noFill/>
        <a:ln w="19050" cap="rnd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500" kern="1200"/>
        </a:p>
      </dsp:txBody>
      <dsp:txXfrm>
        <a:off x="3312961" y="3000710"/>
        <a:ext cx="41254" cy="41254"/>
      </dsp:txXfrm>
    </dsp:sp>
    <dsp:sp modelId="{EAD2B40F-E29C-41E6-A238-3A217B544761}">
      <dsp:nvSpPr>
        <dsp:cNvPr id="0" name=""/>
        <dsp:cNvSpPr/>
      </dsp:nvSpPr>
      <dsp:spPr>
        <a:xfrm>
          <a:off x="3034903" y="1598488"/>
          <a:ext cx="597369" cy="1707419"/>
        </a:xfrm>
        <a:custGeom>
          <a:avLst/>
          <a:gdLst/>
          <a:ahLst/>
          <a:cxnLst/>
          <a:rect l="0" t="0" r="0" b="0"/>
          <a:pathLst>
            <a:path>
              <a:moveTo>
                <a:pt x="0" y="1707419"/>
              </a:moveTo>
              <a:lnTo>
                <a:pt x="298684" y="1707419"/>
              </a:lnTo>
              <a:lnTo>
                <a:pt x="298684" y="0"/>
              </a:lnTo>
              <a:lnTo>
                <a:pt x="597369" y="0"/>
              </a:lnTo>
            </a:path>
          </a:pathLst>
        </a:custGeom>
        <a:noFill/>
        <a:ln w="19050" cap="rnd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600" kern="1200"/>
        </a:p>
      </dsp:txBody>
      <dsp:txXfrm>
        <a:off x="3288365" y="2406975"/>
        <a:ext cx="90445" cy="90445"/>
      </dsp:txXfrm>
    </dsp:sp>
    <dsp:sp modelId="{B79F3DF0-DCF5-4B47-A7B7-4B6BD3EE8EBE}">
      <dsp:nvSpPr>
        <dsp:cNvPr id="0" name=""/>
        <dsp:cNvSpPr/>
      </dsp:nvSpPr>
      <dsp:spPr>
        <a:xfrm>
          <a:off x="3034903" y="460209"/>
          <a:ext cx="597369" cy="2845698"/>
        </a:xfrm>
        <a:custGeom>
          <a:avLst/>
          <a:gdLst/>
          <a:ahLst/>
          <a:cxnLst/>
          <a:rect l="0" t="0" r="0" b="0"/>
          <a:pathLst>
            <a:path>
              <a:moveTo>
                <a:pt x="0" y="2845698"/>
              </a:moveTo>
              <a:lnTo>
                <a:pt x="298684" y="2845698"/>
              </a:lnTo>
              <a:lnTo>
                <a:pt x="298684" y="0"/>
              </a:lnTo>
              <a:lnTo>
                <a:pt x="597369" y="0"/>
              </a:lnTo>
            </a:path>
          </a:pathLst>
        </a:custGeom>
        <a:noFill/>
        <a:ln w="19050" cap="rnd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1000" kern="1200"/>
        </a:p>
      </dsp:txBody>
      <dsp:txXfrm>
        <a:off x="3260895" y="1810365"/>
        <a:ext cx="145386" cy="145386"/>
      </dsp:txXfrm>
    </dsp:sp>
    <dsp:sp modelId="{48F67363-1156-4F9B-914C-5ABE838CB1D8}">
      <dsp:nvSpPr>
        <dsp:cNvPr id="0" name=""/>
        <dsp:cNvSpPr/>
      </dsp:nvSpPr>
      <dsp:spPr>
        <a:xfrm rot="16200000">
          <a:off x="-228531" y="2850596"/>
          <a:ext cx="5616246" cy="910623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65000"/>
                <a:lumMod val="110000"/>
              </a:schemeClr>
            </a:gs>
            <a:gs pos="88000">
              <a:schemeClr val="accent1">
                <a:hueOff val="0"/>
                <a:satOff val="0"/>
                <a:lumOff val="0"/>
                <a:alphaOff val="0"/>
                <a:tint val="9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9685" tIns="19685" rIns="19685" bIns="19685" numCol="1" spcCol="1270" anchor="ctr" anchorCtr="0">
          <a:noAutofit/>
        </a:bodyPr>
        <a:lstStyle/>
        <a:p>
          <a:pPr marL="0" lvl="0" indent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3100" kern="1200" dirty="0"/>
            <a:t>Чинники які визначають геополітичну роль країни</a:t>
          </a:r>
          <a:endParaRPr lang="ru-RU" sz="3100" kern="1200" dirty="0"/>
        </a:p>
      </dsp:txBody>
      <dsp:txXfrm>
        <a:off x="-228531" y="2850596"/>
        <a:ext cx="5616246" cy="910623"/>
      </dsp:txXfrm>
    </dsp:sp>
    <dsp:sp modelId="{F64A0181-AD96-45E7-B93C-4053EA8B23A5}">
      <dsp:nvSpPr>
        <dsp:cNvPr id="0" name=""/>
        <dsp:cNvSpPr/>
      </dsp:nvSpPr>
      <dsp:spPr>
        <a:xfrm>
          <a:off x="3632272" y="4897"/>
          <a:ext cx="6011952" cy="910623"/>
        </a:xfrm>
        <a:prstGeom prst="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65000"/>
                <a:lumMod val="110000"/>
              </a:schemeClr>
            </a:gs>
            <a:gs pos="88000">
              <a:schemeClr val="accent3">
                <a:hueOff val="0"/>
                <a:satOff val="0"/>
                <a:lumOff val="0"/>
                <a:alphaOff val="0"/>
                <a:tint val="9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2400" b="0" i="0" kern="1200" noProof="0" dirty="0">
              <a:solidFill>
                <a:schemeClr val="tx1"/>
              </a:solidFill>
            </a:rPr>
            <a:t>Економічна потужність</a:t>
          </a:r>
          <a:br>
            <a:rPr lang="uk-UA" sz="2400" kern="1200" noProof="0" dirty="0">
              <a:solidFill>
                <a:schemeClr val="tx1"/>
              </a:solidFill>
            </a:rPr>
          </a:br>
          <a:endParaRPr lang="uk-UA" sz="2400" kern="1200" noProof="0" dirty="0">
            <a:solidFill>
              <a:schemeClr val="tx1"/>
            </a:solidFill>
          </a:endParaRPr>
        </a:p>
      </dsp:txBody>
      <dsp:txXfrm>
        <a:off x="3632272" y="4897"/>
        <a:ext cx="6011952" cy="910623"/>
      </dsp:txXfrm>
    </dsp:sp>
    <dsp:sp modelId="{B1DF53A0-3A8A-4FA4-AEF6-9C8CE847A3E2}">
      <dsp:nvSpPr>
        <dsp:cNvPr id="0" name=""/>
        <dsp:cNvSpPr/>
      </dsp:nvSpPr>
      <dsp:spPr>
        <a:xfrm>
          <a:off x="3632272" y="1143176"/>
          <a:ext cx="6029096" cy="910623"/>
        </a:xfrm>
        <a:prstGeom prst="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65000"/>
                <a:lumMod val="110000"/>
              </a:schemeClr>
            </a:gs>
            <a:gs pos="88000">
              <a:schemeClr val="accent3">
                <a:hueOff val="0"/>
                <a:satOff val="0"/>
                <a:lumOff val="0"/>
                <a:alphaOff val="0"/>
                <a:tint val="9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2400" b="0" i="0" kern="1200" noProof="0" dirty="0">
              <a:solidFill>
                <a:schemeClr val="tx1"/>
              </a:solidFill>
            </a:rPr>
            <a:t>Військова могутність</a:t>
          </a:r>
          <a:br>
            <a:rPr lang="uk-UA" sz="2400" kern="1200" noProof="0" dirty="0">
              <a:solidFill>
                <a:schemeClr val="tx1"/>
              </a:solidFill>
            </a:rPr>
          </a:br>
          <a:endParaRPr lang="uk-UA" sz="2400" kern="1200" noProof="0" dirty="0">
            <a:solidFill>
              <a:schemeClr val="tx1"/>
            </a:solidFill>
          </a:endParaRPr>
        </a:p>
      </dsp:txBody>
      <dsp:txXfrm>
        <a:off x="3632272" y="1143176"/>
        <a:ext cx="6029096" cy="910623"/>
      </dsp:txXfrm>
    </dsp:sp>
    <dsp:sp modelId="{A3475817-A7DA-45E6-B394-9A6285F12BAB}">
      <dsp:nvSpPr>
        <dsp:cNvPr id="0" name=""/>
        <dsp:cNvSpPr/>
      </dsp:nvSpPr>
      <dsp:spPr>
        <a:xfrm>
          <a:off x="3632272" y="2281456"/>
          <a:ext cx="6046241" cy="910623"/>
        </a:xfrm>
        <a:prstGeom prst="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65000"/>
                <a:lumMod val="110000"/>
              </a:schemeClr>
            </a:gs>
            <a:gs pos="88000">
              <a:schemeClr val="accent3">
                <a:hueOff val="0"/>
                <a:satOff val="0"/>
                <a:lumOff val="0"/>
                <a:alphaOff val="0"/>
                <a:tint val="9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2400" b="0" i="0" kern="1200" noProof="0" dirty="0">
              <a:solidFill>
                <a:schemeClr val="tx1"/>
              </a:solidFill>
            </a:rPr>
            <a:t>Географічне положення</a:t>
          </a:r>
          <a:br>
            <a:rPr lang="uk-UA" sz="2400" kern="1200" noProof="0" dirty="0">
              <a:solidFill>
                <a:schemeClr val="tx1"/>
              </a:solidFill>
            </a:rPr>
          </a:br>
          <a:endParaRPr lang="uk-UA" sz="2400" kern="1200" noProof="0" dirty="0">
            <a:solidFill>
              <a:schemeClr val="tx1"/>
            </a:solidFill>
          </a:endParaRPr>
        </a:p>
      </dsp:txBody>
      <dsp:txXfrm>
        <a:off x="3632272" y="2281456"/>
        <a:ext cx="6046241" cy="910623"/>
      </dsp:txXfrm>
    </dsp:sp>
    <dsp:sp modelId="{CE20070B-87C8-408D-BF13-80AE76B75B5F}">
      <dsp:nvSpPr>
        <dsp:cNvPr id="0" name=""/>
        <dsp:cNvSpPr/>
      </dsp:nvSpPr>
      <dsp:spPr>
        <a:xfrm>
          <a:off x="3632272" y="3419735"/>
          <a:ext cx="6036265" cy="910623"/>
        </a:xfrm>
        <a:prstGeom prst="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65000"/>
                <a:lumMod val="110000"/>
              </a:schemeClr>
            </a:gs>
            <a:gs pos="88000">
              <a:schemeClr val="accent3">
                <a:hueOff val="0"/>
                <a:satOff val="0"/>
                <a:lumOff val="0"/>
                <a:alphaOff val="0"/>
                <a:tint val="9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2400" b="0" i="0" kern="1200" noProof="0" dirty="0">
              <a:solidFill>
                <a:schemeClr val="tx1"/>
              </a:solidFill>
            </a:rPr>
            <a:t>Внутрішньополітична</a:t>
          </a:r>
          <a:br>
            <a:rPr lang="uk-UA" sz="2400" b="0" i="0" kern="1200" noProof="0" dirty="0">
              <a:solidFill>
                <a:schemeClr val="tx1"/>
              </a:solidFill>
            </a:rPr>
          </a:br>
          <a:r>
            <a:rPr lang="uk-UA" sz="2400" b="0" i="0" kern="1200" noProof="0" dirty="0">
              <a:solidFill>
                <a:schemeClr val="tx1"/>
              </a:solidFill>
            </a:rPr>
            <a:t>стабільність</a:t>
          </a:r>
          <a:br>
            <a:rPr lang="ru-RU" sz="2200" kern="1200" dirty="0"/>
          </a:br>
          <a:endParaRPr lang="ru-RU" sz="2200" kern="1200" dirty="0"/>
        </a:p>
      </dsp:txBody>
      <dsp:txXfrm>
        <a:off x="3632272" y="3419735"/>
        <a:ext cx="6036265" cy="910623"/>
      </dsp:txXfrm>
    </dsp:sp>
    <dsp:sp modelId="{55FA291C-701D-4BD0-A48F-7E5F448D54C2}">
      <dsp:nvSpPr>
        <dsp:cNvPr id="0" name=""/>
        <dsp:cNvSpPr/>
      </dsp:nvSpPr>
      <dsp:spPr>
        <a:xfrm>
          <a:off x="3632272" y="4558015"/>
          <a:ext cx="5982083" cy="910623"/>
        </a:xfrm>
        <a:prstGeom prst="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65000"/>
                <a:lumMod val="110000"/>
              </a:schemeClr>
            </a:gs>
            <a:gs pos="88000">
              <a:schemeClr val="accent3">
                <a:hueOff val="0"/>
                <a:satOff val="0"/>
                <a:lumOff val="0"/>
                <a:alphaOff val="0"/>
                <a:tint val="9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2400" b="0" i="0" kern="1200" noProof="0" dirty="0">
              <a:solidFill>
                <a:schemeClr val="tx1"/>
              </a:solidFill>
            </a:rPr>
            <a:t>Ресурсний потенціал</a:t>
          </a:r>
          <a:br>
            <a:rPr lang="ru-RU" sz="2800" kern="1200" dirty="0"/>
          </a:br>
          <a:endParaRPr lang="ru-RU" sz="2800" kern="1200" dirty="0"/>
        </a:p>
      </dsp:txBody>
      <dsp:txXfrm>
        <a:off x="3632272" y="4558015"/>
        <a:ext cx="5982083" cy="910623"/>
      </dsp:txXfrm>
    </dsp:sp>
    <dsp:sp modelId="{2257D496-D58A-4B76-9E90-40E940DB8874}">
      <dsp:nvSpPr>
        <dsp:cNvPr id="0" name=""/>
        <dsp:cNvSpPr/>
      </dsp:nvSpPr>
      <dsp:spPr>
        <a:xfrm>
          <a:off x="3632272" y="5696294"/>
          <a:ext cx="6009174" cy="910623"/>
        </a:xfrm>
        <a:prstGeom prst="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65000"/>
                <a:lumMod val="110000"/>
              </a:schemeClr>
            </a:gs>
            <a:gs pos="88000">
              <a:schemeClr val="accent3">
                <a:hueOff val="0"/>
                <a:satOff val="0"/>
                <a:lumOff val="0"/>
                <a:alphaOff val="0"/>
                <a:tint val="9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2400" b="0" i="0" kern="1200" noProof="0" dirty="0">
              <a:solidFill>
                <a:schemeClr val="tx1"/>
              </a:solidFill>
            </a:rPr>
            <a:t>Політичний вплив</a:t>
          </a:r>
          <a:br>
            <a:rPr lang="ru-RU" sz="3100" kern="1200" dirty="0"/>
          </a:br>
          <a:endParaRPr lang="ru-RU" sz="3100" kern="1200" dirty="0"/>
        </a:p>
      </dsp:txBody>
      <dsp:txXfrm>
        <a:off x="3632272" y="5696294"/>
        <a:ext cx="6009174" cy="910623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94AACB7-D29B-4678-8512-C773DE977259}">
      <dsp:nvSpPr>
        <dsp:cNvPr id="0" name=""/>
        <dsp:cNvSpPr/>
      </dsp:nvSpPr>
      <dsp:spPr>
        <a:xfrm>
          <a:off x="0" y="1233508"/>
          <a:ext cx="9085115" cy="2772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rnd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25DDE74-5AAA-4DCC-99F0-A0469B835BB1}">
      <dsp:nvSpPr>
        <dsp:cNvPr id="0" name=""/>
        <dsp:cNvSpPr/>
      </dsp:nvSpPr>
      <dsp:spPr>
        <a:xfrm>
          <a:off x="453812" y="135207"/>
          <a:ext cx="8154232" cy="1260660"/>
        </a:xfrm>
        <a:prstGeom prst="round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65000"/>
                <a:lumMod val="110000"/>
              </a:schemeClr>
            </a:gs>
            <a:gs pos="88000">
              <a:schemeClr val="accent3">
                <a:hueOff val="0"/>
                <a:satOff val="0"/>
                <a:lumOff val="0"/>
                <a:alphaOff val="0"/>
                <a:tint val="9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40377" tIns="0" rIns="240377" bIns="0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uk-UA" sz="2200" b="0" i="0" kern="1200" noProof="0" dirty="0">
            <a:solidFill>
              <a:schemeClr val="tx1"/>
            </a:solidFill>
          </a:endParaRPr>
        </a:p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2200" b="0" i="0" kern="1200" noProof="0" dirty="0">
              <a:solidFill>
                <a:schemeClr val="tx1"/>
              </a:solidFill>
            </a:rPr>
            <a:t>приєднання до Організації з безпеки та співробітництва в Європі (ОБСЄ) та до Договору про нерозповсюдження ядерної зброї як без’ядерної держави;</a:t>
          </a:r>
          <a:br>
            <a:rPr lang="ru-RU" sz="2200" kern="1200" dirty="0"/>
          </a:br>
          <a:endParaRPr lang="ru-RU" sz="2200" kern="1200" dirty="0"/>
        </a:p>
      </dsp:txBody>
      <dsp:txXfrm>
        <a:off x="515352" y="196747"/>
        <a:ext cx="8031152" cy="1137580"/>
      </dsp:txXfrm>
    </dsp:sp>
    <dsp:sp modelId="{173378DE-664F-4184-8CC7-E64034FB6F82}">
      <dsp:nvSpPr>
        <dsp:cNvPr id="0" name=""/>
        <dsp:cNvSpPr/>
      </dsp:nvSpPr>
      <dsp:spPr>
        <a:xfrm>
          <a:off x="0" y="3113641"/>
          <a:ext cx="9085115" cy="2772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rnd" cmpd="sng" algn="ctr">
          <a:solidFill>
            <a:schemeClr val="accent3">
              <a:hueOff val="-716701"/>
              <a:satOff val="590"/>
              <a:lumOff val="-491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E76DF5B-0902-46F1-8373-A069BEB40528}">
      <dsp:nvSpPr>
        <dsp:cNvPr id="0" name=""/>
        <dsp:cNvSpPr/>
      </dsp:nvSpPr>
      <dsp:spPr>
        <a:xfrm>
          <a:off x="453812" y="1570108"/>
          <a:ext cx="8154105" cy="1705893"/>
        </a:xfrm>
        <a:prstGeom prst="roundRect">
          <a:avLst/>
        </a:prstGeom>
        <a:gradFill rotWithShape="0">
          <a:gsLst>
            <a:gs pos="0">
              <a:schemeClr val="accent3">
                <a:hueOff val="-716701"/>
                <a:satOff val="590"/>
                <a:lumOff val="-491"/>
                <a:alphaOff val="0"/>
                <a:tint val="65000"/>
                <a:lumMod val="110000"/>
              </a:schemeClr>
            </a:gs>
            <a:gs pos="88000">
              <a:schemeClr val="accent3">
                <a:hueOff val="-716701"/>
                <a:satOff val="590"/>
                <a:lumOff val="-491"/>
                <a:alphaOff val="0"/>
                <a:tint val="9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40377" tIns="0" rIns="240377" bIns="0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uk-UA" sz="2200" b="0" i="0" kern="1200" noProof="0" dirty="0">
            <a:solidFill>
              <a:schemeClr val="tx1"/>
            </a:solidFill>
          </a:endParaRPr>
        </a:p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2200" b="0" i="0" kern="1200" noProof="0" dirty="0">
              <a:solidFill>
                <a:schemeClr val="tx1"/>
              </a:solidFill>
            </a:rPr>
            <a:t>започаткування особливого, а потім інтенсивного партнерства з НАТО як найпотужнішим військово-політичним об’єднанням демократичних держав євроатлантичного простору;</a:t>
          </a:r>
          <a:br>
            <a:rPr lang="uk-UA" sz="2200" kern="1200" noProof="0" dirty="0">
              <a:solidFill>
                <a:schemeClr val="tx1"/>
              </a:solidFill>
            </a:rPr>
          </a:br>
          <a:endParaRPr lang="uk-UA" sz="2200" kern="1200" noProof="0" dirty="0">
            <a:solidFill>
              <a:schemeClr val="tx1"/>
            </a:solidFill>
          </a:endParaRPr>
        </a:p>
      </dsp:txBody>
      <dsp:txXfrm>
        <a:off x="537087" y="1653383"/>
        <a:ext cx="7987555" cy="1539343"/>
      </dsp:txXfrm>
    </dsp:sp>
    <dsp:sp modelId="{A8D5FB70-B6A6-4942-80AB-A7C8BB79A3DE}">
      <dsp:nvSpPr>
        <dsp:cNvPr id="0" name=""/>
        <dsp:cNvSpPr/>
      </dsp:nvSpPr>
      <dsp:spPr>
        <a:xfrm>
          <a:off x="0" y="4785604"/>
          <a:ext cx="9085115" cy="2772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rnd" cmpd="sng" algn="ctr">
          <a:solidFill>
            <a:schemeClr val="accent3">
              <a:hueOff val="-1433403"/>
              <a:satOff val="1180"/>
              <a:lumOff val="-981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9C43467-C160-4F8E-B8C6-0179AD3FF718}">
      <dsp:nvSpPr>
        <dsp:cNvPr id="0" name=""/>
        <dsp:cNvSpPr/>
      </dsp:nvSpPr>
      <dsp:spPr>
        <a:xfrm>
          <a:off x="453812" y="3450241"/>
          <a:ext cx="8154169" cy="1497722"/>
        </a:xfrm>
        <a:prstGeom prst="roundRect">
          <a:avLst/>
        </a:prstGeom>
        <a:gradFill rotWithShape="0">
          <a:gsLst>
            <a:gs pos="0">
              <a:schemeClr val="accent3">
                <a:hueOff val="-1433403"/>
                <a:satOff val="1180"/>
                <a:lumOff val="-981"/>
                <a:alphaOff val="0"/>
                <a:tint val="65000"/>
                <a:lumMod val="110000"/>
              </a:schemeClr>
            </a:gs>
            <a:gs pos="88000">
              <a:schemeClr val="accent3">
                <a:hueOff val="-1433403"/>
                <a:satOff val="1180"/>
                <a:lumOff val="-981"/>
                <a:alphaOff val="0"/>
                <a:tint val="9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40377" tIns="0" rIns="240377" bIns="0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2200" b="0" i="0" kern="1200" noProof="0" dirty="0"/>
            <a:t>встановлення договірних партнерських відносин із ЄС;</a:t>
          </a:r>
          <a:r>
            <a:rPr lang="uk-UA" sz="2400" b="0" i="0" kern="1200" noProof="0" dirty="0"/>
            <a:t> обрання курсу на європейську інтеграцію та вступ нашої держави до ЄС.</a:t>
          </a:r>
          <a:br>
            <a:rPr lang="ru-RU" sz="800" kern="1200" dirty="0"/>
          </a:br>
          <a:endParaRPr lang="ru-RU" sz="800" kern="1200" dirty="0"/>
        </a:p>
      </dsp:txBody>
      <dsp:txXfrm>
        <a:off x="526925" y="3523354"/>
        <a:ext cx="8007943" cy="135149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HorizontalMultiLevelHierarchy">
  <dgm:title val=""/>
  <dgm:desc val=""/>
  <dgm:catLst>
    <dgm:cat type="hierarchy" pri="46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 val="exact"/>
    </dgm:varLst>
    <dgm:choose name="Name1">
      <dgm:if name="Name2" func="var" arg="dir" op="equ" val="norm">
        <dgm:alg type="hierChild">
          <dgm:param type="linDir" val="fromT"/>
          <dgm:param type="chAlign" val="l"/>
        </dgm:alg>
      </dgm:if>
      <dgm:else name="Name3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forName="LevelOneTextNode" refType="h"/>
      <dgm:constr type="w" for="des" forName="LevelOneTextNode" refType="h" refFor="des" refForName="LevelOneTextNode" fact="0.19"/>
      <dgm:constr type="h" for="des" forName="LevelTwoTextNode" refType="w" refFor="des" refForName="LevelOneTextNode"/>
      <dgm:constr type="w" for="des" forName="LevelTwoTextNode" refType="h" refFor="des" refForName="LevelTwoTextNode" fact="3.28"/>
      <dgm:constr type="sibSp" refType="h" refFor="des" refForName="LevelTwoTextNode" op="equ" fact="0.25"/>
      <dgm:constr type="sibSp" for="des" forName="level2hierChild" refType="h" refFor="des" refForName="LevelTwoTextNode" op="equ" fact="0.25"/>
      <dgm:constr type="sibSp" for="des" forName="level3hierChild" refType="h" refFor="des" refForName="LevelTwoTextNode" op="equ" fact="0.25"/>
      <dgm:constr type="sp" for="des" forName="root1" refType="w" refFor="des" refForName="LevelTwoTextNode" fact="0.2"/>
      <dgm:constr type="sp" for="des" forName="root2" refType="sp" refFor="des" refForName="root1" op="equ"/>
      <dgm:constr type="primFontSz" for="des" forName="LevelOneTextNode" op="equ" val="65"/>
      <dgm:constr type="primFontSz" for="des" forName="LevelTwoTextNode" op="equ" val="65"/>
      <dgm:constr type="primFontSz" for="des" forName="LevelTwoTextNode" refType="primFontSz" refFor="des" refForName="LevelOneTextNode" op="lte"/>
      <dgm:constr type="primFontSz" for="des" forName="connTx" op="equ" val="50"/>
      <dgm:constr type="primFontSz" for="des" forName="connTx" refType="primFontSz" refFor="des" refForName="LevelOneTextNode" op="lte" fact="0.78"/>
    </dgm:constrLst>
    <dgm:forEach name="Name4" axis="ch">
      <dgm:forEach name="Name5" axis="self" ptType="node">
        <dgm:layoutNode name="root1">
          <dgm:choose name="Name6">
            <dgm:if name="Name7" func="var" arg="dir" op="equ" val="norm">
              <dgm:alg type="hierRoot">
                <dgm:param type="hierAlign" val="lCtrCh"/>
              </dgm:alg>
            </dgm:if>
            <dgm:else name="Name8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layoutNode name="LevelOneTextNode" styleLbl="node0">
            <dgm:varLst>
              <dgm:chPref val="3"/>
            </dgm:varLst>
            <dgm:alg type="tx">
              <dgm:param type="autoTxRot" val="grav"/>
            </dgm:alg>
            <dgm:choose name="Name9">
              <dgm:if name="Name10" func="var" arg="dir" op="equ" val="norm">
                <dgm:shape xmlns:r="http://schemas.openxmlformats.org/officeDocument/2006/relationships" rot="270" type="rect" r:blip="">
                  <dgm:adjLst/>
                </dgm:shape>
              </dgm:if>
              <dgm:else name="Name11">
                <dgm:shape xmlns:r="http://schemas.openxmlformats.org/officeDocument/2006/relationships" rot="90" type="rect" r:blip="">
                  <dgm:adjLst/>
                </dgm:shape>
              </dgm:else>
            </dgm:choos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2" fact="NaN" max="NaN"/>
            </dgm:ruleLst>
          </dgm:layoutNode>
          <dgm:layoutNode name="level2hierChild">
            <dgm:choose name="Name12">
              <dgm:if name="Name13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4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forEach name="repeat" axis="ch">
              <dgm:forEach name="Name15" axis="self" ptType="parTrans" cnt="1">
                <dgm:layoutNode name="conn2-1">
                  <dgm:choose name="Name16">
                    <dgm:if name="Name17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  <dgm:param type="connRout" val="bend"/>
                      </dgm:alg>
                    </dgm:if>
                    <dgm:else name="Name18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  <dgm:param type="connRout" val="bend"/>
                      </dgm:alg>
                    </dgm:else>
                  </dgm:choose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9" axis="self" ptType="node">
                <dgm:layoutNode name="root2">
                  <dgm:choose name="Name20">
                    <dgm:if name="Name21" func="var" arg="dir" op="equ" val="norm">
                      <dgm:alg type="hierRoot">
                        <dgm:param type="hierAlign" val="lCtrCh"/>
                      </dgm:alg>
                    </dgm:if>
                    <dgm:else name="Name22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2" fact="NaN" max="NaN"/>
                    </dgm:ruleLst>
                  </dgm:layoutNode>
                  <dgm:layoutNode name="level3hierChild">
                    <dgm:choose name="Name23">
                      <dgm:if name="Name24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5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forEach name="Name26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DE58563-FFED-4164-8804-57001F5210D6}" type="datetimeFigureOut">
              <a:rPr lang="ru-RU" smtClean="0"/>
              <a:t>03.04.2026</a:t>
            </a:fld>
            <a:endParaRPr lang="ru-RU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 dirty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0388B1F-D214-47D4-9E83-3002FC447DC2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01152452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0388B1F-D214-47D4-9E83-3002FC447DC2}" type="slidenum">
              <a:rPr lang="ru-RU" smtClean="0"/>
              <a:t>1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34785395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DDCBE-7ED1-4F80-85DF-54F04FCAA732}" type="datetimeFigureOut">
              <a:rPr lang="ru-RU" smtClean="0"/>
              <a:t>03.04.2026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3D0638-7BD5-4E1B-AA88-B75BA6A6647A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532171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DDCBE-7ED1-4F80-85DF-54F04FCAA732}" type="datetimeFigureOut">
              <a:rPr lang="ru-RU" smtClean="0"/>
              <a:t>03.04.2026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3D0638-7BD5-4E1B-AA88-B75BA6A6647A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78494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DDCBE-7ED1-4F80-85DF-54F04FCAA732}" type="datetimeFigureOut">
              <a:rPr lang="ru-RU" smtClean="0"/>
              <a:t>03.04.2026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3D0638-7BD5-4E1B-AA88-B75BA6A6647A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4173752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DDCBE-7ED1-4F80-85DF-54F04FCAA732}" type="datetimeFigureOut">
              <a:rPr lang="ru-RU" smtClean="0"/>
              <a:t>03.04.2026</a:t>
            </a:fld>
            <a:endParaRPr lang="ru-R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3D0638-7BD5-4E1B-AA88-B75BA6A6647A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2240992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DDCBE-7ED1-4F80-85DF-54F04FCAA732}" type="datetimeFigureOut">
              <a:rPr lang="ru-RU" smtClean="0"/>
              <a:t>03.04.2026</a:t>
            </a:fld>
            <a:endParaRPr lang="ru-RU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3D0638-7BD5-4E1B-AA88-B75BA6A6647A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6044103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DDCBE-7ED1-4F80-85DF-54F04FCAA732}" type="datetimeFigureOut">
              <a:rPr lang="ru-RU" smtClean="0"/>
              <a:t>03.04.2026</a:t>
            </a:fld>
            <a:endParaRPr lang="ru-RU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3D0638-7BD5-4E1B-AA88-B75BA6A6647A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1167637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DDCBE-7ED1-4F80-85DF-54F04FCAA732}" type="datetimeFigureOut">
              <a:rPr lang="ru-RU" smtClean="0"/>
              <a:t>03.04.2026</a:t>
            </a:fld>
            <a:endParaRPr lang="ru-RU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3D0638-7BD5-4E1B-AA88-B75BA6A6647A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89135370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DDCBE-7ED1-4F80-85DF-54F04FCAA732}" type="datetimeFigureOut">
              <a:rPr lang="ru-RU" smtClean="0"/>
              <a:t>03.04.2026</a:t>
            </a:fld>
            <a:endParaRPr lang="ru-R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3D0638-7BD5-4E1B-AA88-B75BA6A6647A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491912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dirty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DDCBE-7ED1-4F80-85DF-54F04FCAA732}" type="datetimeFigureOut">
              <a:rPr lang="ru-RU" smtClean="0"/>
              <a:t>03.04.2026</a:t>
            </a:fld>
            <a:endParaRPr lang="ru-R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3D0638-7BD5-4E1B-AA88-B75BA6A6647A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2174667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DDCBE-7ED1-4F80-85DF-54F04FCAA732}" type="datetimeFigureOut">
              <a:rPr lang="ru-RU" smtClean="0"/>
              <a:t>03.04.2026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3D0638-7BD5-4E1B-AA88-B75BA6A6647A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556896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DDCBE-7ED1-4F80-85DF-54F04FCAA732}" type="datetimeFigureOut">
              <a:rPr lang="ru-RU" smtClean="0"/>
              <a:t>03.04.2026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3D0638-7BD5-4E1B-AA88-B75BA6A6647A}" type="slidenum">
              <a:rPr lang="ru-RU" smtClean="0"/>
              <a:t>‹#›</a:t>
            </a:fld>
            <a:endParaRPr lang="ru-RU" dirty="0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68318533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DDCBE-7ED1-4F80-85DF-54F04FCAA732}" type="datetimeFigureOut">
              <a:rPr lang="ru-RU" smtClean="0"/>
              <a:t>03.04.2026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3D0638-7BD5-4E1B-AA88-B75BA6A6647A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7943112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DDCBE-7ED1-4F80-85DF-54F04FCAA732}" type="datetimeFigureOut">
              <a:rPr lang="ru-RU" smtClean="0"/>
              <a:t>03.04.2026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3D0638-7BD5-4E1B-AA88-B75BA6A6647A}" type="slidenum">
              <a:rPr lang="ru-RU" smtClean="0"/>
              <a:t>‹#›</a:t>
            </a:fld>
            <a:endParaRPr lang="ru-RU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22338036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DDCBE-7ED1-4F80-85DF-54F04FCAA732}" type="datetimeFigureOut">
              <a:rPr lang="ru-RU" smtClean="0"/>
              <a:t>03.04.2026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3D0638-7BD5-4E1B-AA88-B75BA6A6647A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3106331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DDCBE-7ED1-4F80-85DF-54F04FCAA732}" type="datetimeFigureOut">
              <a:rPr lang="ru-RU" smtClean="0"/>
              <a:t>03.04.2026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3D0638-7BD5-4E1B-AA88-B75BA6A6647A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2960321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DDCBE-7ED1-4F80-85DF-54F04FCAA732}" type="datetimeFigureOut">
              <a:rPr lang="ru-RU" smtClean="0"/>
              <a:t>03.04.2026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3D0638-7BD5-4E1B-AA88-B75BA6A6647A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498658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75DDCBE-7ED1-4F80-85DF-54F04FCAA732}" type="datetimeFigureOut">
              <a:rPr lang="ru-RU" smtClean="0"/>
              <a:t>03.04.2026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D83D0638-7BD5-4E1B-AA88-B75BA6A6647A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244326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137" r:id="rId1"/>
    <p:sldLayoutId id="2147484138" r:id="rId2"/>
    <p:sldLayoutId id="2147484139" r:id="rId3"/>
    <p:sldLayoutId id="2147484140" r:id="rId4"/>
    <p:sldLayoutId id="2147484141" r:id="rId5"/>
    <p:sldLayoutId id="2147484142" r:id="rId6"/>
    <p:sldLayoutId id="2147484143" r:id="rId7"/>
    <p:sldLayoutId id="2147484144" r:id="rId8"/>
    <p:sldLayoutId id="2147484145" r:id="rId9"/>
    <p:sldLayoutId id="2147484146" r:id="rId10"/>
    <p:sldLayoutId id="2147484147" r:id="rId11"/>
    <p:sldLayoutId id="2147484148" r:id="rId12"/>
    <p:sldLayoutId id="2147484149" r:id="rId13"/>
    <p:sldLayoutId id="2147484150" r:id="rId14"/>
    <p:sldLayoutId id="2147484151" r:id="rId15"/>
    <p:sldLayoutId id="2147484152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hyperlink" Target="https://salo.li/275410f" TargetMode="External"/><Relationship Id="rId13" Type="http://schemas.openxmlformats.org/officeDocument/2006/relationships/hyperlink" Target="https://salo.li/Da8eE7f" TargetMode="External"/><Relationship Id="rId18" Type="http://schemas.openxmlformats.org/officeDocument/2006/relationships/hyperlink" Target="https://salo.li/E387486" TargetMode="External"/><Relationship Id="rId3" Type="http://schemas.openxmlformats.org/officeDocument/2006/relationships/hyperlink" Target="https://salo.li/8970eD6" TargetMode="External"/><Relationship Id="rId21" Type="http://schemas.openxmlformats.org/officeDocument/2006/relationships/hyperlink" Target="https://salo.li/E953E70" TargetMode="External"/><Relationship Id="rId7" Type="http://schemas.openxmlformats.org/officeDocument/2006/relationships/hyperlink" Target="https://salo.li/424133C" TargetMode="External"/><Relationship Id="rId12" Type="http://schemas.openxmlformats.org/officeDocument/2006/relationships/hyperlink" Target="https://salo.li/68312eA" TargetMode="External"/><Relationship Id="rId17" Type="http://schemas.openxmlformats.org/officeDocument/2006/relationships/hyperlink" Target="https://salo.li/dbd545A" TargetMode="External"/><Relationship Id="rId2" Type="http://schemas.openxmlformats.org/officeDocument/2006/relationships/hyperlink" Target="https://salo.li/78B0590" TargetMode="External"/><Relationship Id="rId16" Type="http://schemas.openxmlformats.org/officeDocument/2006/relationships/hyperlink" Target="https://salo.li/C56C671" TargetMode="External"/><Relationship Id="rId20" Type="http://schemas.openxmlformats.org/officeDocument/2006/relationships/hyperlink" Target="https://salo.li/462abBE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salo.li/beC7B74" TargetMode="External"/><Relationship Id="rId11" Type="http://schemas.openxmlformats.org/officeDocument/2006/relationships/hyperlink" Target="https://salo.li/8C492c5" TargetMode="External"/><Relationship Id="rId5" Type="http://schemas.openxmlformats.org/officeDocument/2006/relationships/hyperlink" Target="https://salo.li/29FaDAe" TargetMode="External"/><Relationship Id="rId15" Type="http://schemas.openxmlformats.org/officeDocument/2006/relationships/hyperlink" Target="https://salo.li/EC889B5" TargetMode="External"/><Relationship Id="rId10" Type="http://schemas.openxmlformats.org/officeDocument/2006/relationships/hyperlink" Target="https://salo.li/d7eaEe7" TargetMode="External"/><Relationship Id="rId19" Type="http://schemas.openxmlformats.org/officeDocument/2006/relationships/hyperlink" Target="https://salo.li/423721C" TargetMode="External"/><Relationship Id="rId4" Type="http://schemas.openxmlformats.org/officeDocument/2006/relationships/hyperlink" Target="https://salo.li/bA80E28" TargetMode="External"/><Relationship Id="rId9" Type="http://schemas.openxmlformats.org/officeDocument/2006/relationships/hyperlink" Target="https://salo.li/5d6f21E" TargetMode="External"/><Relationship Id="rId14" Type="http://schemas.openxmlformats.org/officeDocument/2006/relationships/hyperlink" Target="https://salo.li/14C4d7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545910" y="513070"/>
            <a:ext cx="10350688" cy="4517410"/>
          </a:xfrm>
        </p:spPr>
        <p:txBody>
          <a:bodyPr>
            <a:noAutofit/>
          </a:bodyPr>
          <a:lstStyle/>
          <a:p>
            <a:pPr algn="ctr"/>
            <a:r>
              <a:rPr lang="uk-UA" sz="4800" b="1" dirty="0">
                <a:solidFill>
                  <a:schemeClr val="tx1"/>
                </a:solidFill>
              </a:rPr>
              <a:t>ГЕОГРАФІЯ</a:t>
            </a:r>
            <a:br>
              <a:rPr lang="uk-UA" sz="4800" dirty="0">
                <a:solidFill>
                  <a:schemeClr val="tx1"/>
                </a:solidFill>
              </a:rPr>
            </a:br>
            <a:br>
              <a:rPr lang="uk-UA" dirty="0">
                <a:solidFill>
                  <a:schemeClr val="tx1"/>
                </a:solidFill>
              </a:rPr>
            </a:br>
            <a:r>
              <a:rPr lang="uk-UA" b="1" i="1" dirty="0">
                <a:solidFill>
                  <a:schemeClr val="tx1"/>
                </a:solidFill>
              </a:rPr>
              <a:t>Геополітична структура сучасного світу. Місце України на сучасній геополітичній карті світу. </a:t>
            </a:r>
            <a:endParaRPr lang="ru-RU" b="1" i="1" dirty="0">
              <a:solidFill>
                <a:schemeClr val="tx1"/>
              </a:solidFill>
            </a:endParaRPr>
          </a:p>
        </p:txBody>
      </p:sp>
      <p:pic>
        <p:nvPicPr>
          <p:cNvPr id="4100" name="Picture 4" descr="Державні прапори України та прапори ЄС майорять під логотипом НАТО на Європейській площі в центрі Києва. 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440"/>
          <a:stretch/>
        </p:blipFill>
        <p:spPr bwMode="auto">
          <a:xfrm>
            <a:off x="0" y="3718354"/>
            <a:ext cx="5725551" cy="31396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Объект 2">
            <a:extLst>
              <a:ext uri="{FF2B5EF4-FFF2-40B4-BE49-F238E27FC236}">
                <a16:creationId xmlns:a16="http://schemas.microsoft.com/office/drawing/2014/main" id="{DC5D0374-31AD-4CA7-A68A-AA97D42B077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5753510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uk-UA" sz="4400" b="1" dirty="0">
                <a:solidFill>
                  <a:srgbClr val="0070C0"/>
                </a:solidFill>
              </a:rPr>
              <a:t>Робота з картою </a:t>
            </a:r>
            <a:br>
              <a:rPr lang="uk-UA" b="1" dirty="0">
                <a:solidFill>
                  <a:schemeClr val="tx1"/>
                </a:solidFill>
              </a:rPr>
            </a:br>
            <a:r>
              <a:rPr lang="uk-UA" b="1" dirty="0">
                <a:solidFill>
                  <a:schemeClr val="tx1"/>
                </a:solidFill>
              </a:rPr>
              <a:t>назвіть країни позначені пунсонами</a:t>
            </a:r>
            <a:endParaRPr lang="ru-RU" dirty="0"/>
          </a:p>
        </p:txBody>
      </p:sp>
      <p:pic>
        <p:nvPicPr>
          <p:cNvPr id="7170" name="Picture 2" descr="https://dvi.ucoz.ua/Kont_karty/Geograf_karty/k.k.1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164" b="20571"/>
          <a:stretch/>
        </p:blipFill>
        <p:spPr bwMode="auto">
          <a:xfrm>
            <a:off x="243452" y="1892105"/>
            <a:ext cx="9464431" cy="49658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Блок-схема: узел 3"/>
          <p:cNvSpPr/>
          <p:nvPr/>
        </p:nvSpPr>
        <p:spPr>
          <a:xfrm>
            <a:off x="7061982" y="3291840"/>
            <a:ext cx="112541" cy="140677"/>
          </a:xfrm>
          <a:prstGeom prst="flowChartConnector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Блок-схема: узел 5"/>
          <p:cNvSpPr/>
          <p:nvPr/>
        </p:nvSpPr>
        <p:spPr>
          <a:xfrm>
            <a:off x="6539133" y="3669323"/>
            <a:ext cx="112541" cy="140677"/>
          </a:xfrm>
          <a:prstGeom prst="flowChartConnector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Блок-схема: узел 6"/>
          <p:cNvSpPr/>
          <p:nvPr/>
        </p:nvSpPr>
        <p:spPr>
          <a:xfrm>
            <a:off x="7903699" y="3128499"/>
            <a:ext cx="112541" cy="140677"/>
          </a:xfrm>
          <a:prstGeom prst="flowChartConnector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Блок-схема: узел 7"/>
          <p:cNvSpPr/>
          <p:nvPr/>
        </p:nvSpPr>
        <p:spPr>
          <a:xfrm>
            <a:off x="4400843" y="2659185"/>
            <a:ext cx="112541" cy="140677"/>
          </a:xfrm>
          <a:prstGeom prst="flowChartConnector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Блок-схема: узел 8"/>
          <p:cNvSpPr/>
          <p:nvPr/>
        </p:nvSpPr>
        <p:spPr>
          <a:xfrm>
            <a:off x="4513384" y="2917484"/>
            <a:ext cx="112541" cy="140677"/>
          </a:xfrm>
          <a:prstGeom prst="flowChartConnector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Блок-схема: узел 9"/>
          <p:cNvSpPr/>
          <p:nvPr/>
        </p:nvSpPr>
        <p:spPr>
          <a:xfrm>
            <a:off x="2091397" y="3148038"/>
            <a:ext cx="112541" cy="140677"/>
          </a:xfrm>
          <a:prstGeom prst="flowChartConnector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Блок-схема: узел 10"/>
          <p:cNvSpPr/>
          <p:nvPr/>
        </p:nvSpPr>
        <p:spPr>
          <a:xfrm>
            <a:off x="3259015" y="4640385"/>
            <a:ext cx="112541" cy="140677"/>
          </a:xfrm>
          <a:prstGeom prst="flowChartConnector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Блок-схема: узел 11"/>
          <p:cNvSpPr/>
          <p:nvPr/>
        </p:nvSpPr>
        <p:spPr>
          <a:xfrm>
            <a:off x="7959969" y="5104619"/>
            <a:ext cx="112541" cy="140677"/>
          </a:xfrm>
          <a:prstGeom prst="flowChartConnector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224406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uk-UA" sz="4800" b="1" i="1" dirty="0">
                <a:solidFill>
                  <a:srgbClr val="0070C0"/>
                </a:solidFill>
              </a:rPr>
              <a:t>Пригадаємо та вивчимо    </a:t>
            </a:r>
            <a:endParaRPr lang="ru-RU" sz="4800" b="1" i="1" dirty="0">
              <a:solidFill>
                <a:srgbClr val="0070C0"/>
              </a:solidFill>
            </a:endParaRP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886691" y="1510146"/>
            <a:ext cx="3616036" cy="831273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rgbClr val="0070C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3200" b="1" dirty="0">
                <a:solidFill>
                  <a:schemeClr val="tx1"/>
                </a:solidFill>
              </a:rPr>
              <a:t>Геополітика</a:t>
            </a: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1814945" y="2341419"/>
            <a:ext cx="3616036" cy="831273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rgbClr val="0070C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3200" b="1" dirty="0">
                <a:solidFill>
                  <a:schemeClr val="tx1"/>
                </a:solidFill>
              </a:rPr>
              <a:t>Сила</a:t>
            </a: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2870874" y="3179615"/>
            <a:ext cx="3616036" cy="831273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rgbClr val="0070C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3200" b="1" dirty="0">
                <a:solidFill>
                  <a:schemeClr val="tx1"/>
                </a:solidFill>
              </a:rPr>
              <a:t>Структура </a:t>
            </a: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3622963" y="4010888"/>
            <a:ext cx="3616036" cy="831273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rgbClr val="0070C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2800" b="1" dirty="0">
                <a:solidFill>
                  <a:schemeClr val="tx1"/>
                </a:solidFill>
              </a:rPr>
              <a:t>  </a:t>
            </a:r>
            <a:r>
              <a:rPr lang="uk-UA" sz="3200" b="1" dirty="0">
                <a:solidFill>
                  <a:schemeClr val="tx1"/>
                </a:solidFill>
              </a:rPr>
              <a:t>Регіон</a:t>
            </a: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4407630" y="4844466"/>
            <a:ext cx="3616036" cy="831273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rgbClr val="0070C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3200" b="1" dirty="0">
                <a:solidFill>
                  <a:schemeClr val="tx1"/>
                </a:solidFill>
              </a:rPr>
              <a:t>Протистояння</a:t>
            </a: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5430981" y="5675739"/>
            <a:ext cx="3616036" cy="831273"/>
          </a:xfrm>
          <a:prstGeom prst="roundRect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rgbClr val="00B0F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3200" dirty="0"/>
              <a:t> </a:t>
            </a:r>
            <a:r>
              <a:rPr lang="uk-UA" sz="3000" dirty="0"/>
              <a:t>Багатовекторність</a:t>
            </a:r>
            <a:endParaRPr lang="ru-RU" sz="3000" b="1" dirty="0">
              <a:solidFill>
                <a:schemeClr val="tx1"/>
              </a:solidFill>
            </a:endParaRPr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8922327" y="5195455"/>
            <a:ext cx="665018" cy="473361"/>
          </a:xfrm>
          <a:prstGeom prst="round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68900181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77334" y="759655"/>
            <a:ext cx="8596668" cy="5281707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uk-UA" sz="2400" b="1" dirty="0">
                <a:solidFill>
                  <a:schemeClr val="tx1"/>
                </a:solidFill>
              </a:rPr>
              <a:t>Геополітика </a:t>
            </a:r>
            <a:r>
              <a:rPr lang="uk-UA" sz="2400" dirty="0">
                <a:solidFill>
                  <a:schemeClr val="tx1"/>
                </a:solidFill>
              </a:rPr>
              <a:t>— наукова дисципліна, що вивчає взаємодію географічних чинників і міжнародної політики, зокрема те, як контроль над тією чи іншою територією посилює або послаблює міжнародний вплив держави.</a:t>
            </a:r>
          </a:p>
          <a:p>
            <a:pPr marL="0" indent="0" algn="just">
              <a:buNone/>
            </a:pPr>
            <a:r>
              <a:rPr lang="uk-UA" sz="2400" b="1" i="1" dirty="0">
                <a:solidFill>
                  <a:schemeClr val="tx1"/>
                </a:solidFill>
              </a:rPr>
              <a:t>Cила </a:t>
            </a:r>
            <a:r>
              <a:rPr lang="uk-UA" sz="2400" dirty="0">
                <a:solidFill>
                  <a:schemeClr val="tx1"/>
                </a:solidFill>
              </a:rPr>
              <a:t>— (англ. </a:t>
            </a:r>
            <a:r>
              <a:rPr lang="uk-UA" sz="2400" i="1" dirty="0" err="1">
                <a:solidFill>
                  <a:schemeClr val="tx1"/>
                </a:solidFill>
              </a:rPr>
              <a:t>power</a:t>
            </a:r>
            <a:r>
              <a:rPr lang="uk-UA" sz="2400" dirty="0">
                <a:solidFill>
                  <a:schemeClr val="tx1"/>
                </a:solidFill>
              </a:rPr>
              <a:t>) у контексті геополітики — здатність держави до дії або впливу на дії інших сил.</a:t>
            </a:r>
          </a:p>
          <a:p>
            <a:pPr marL="0" indent="0" algn="just">
              <a:buNone/>
            </a:pPr>
            <a:r>
              <a:rPr lang="uk-UA" sz="2400" dirty="0">
                <a:solidFill>
                  <a:schemeClr val="tx1"/>
                </a:solidFill>
              </a:rPr>
              <a:t> </a:t>
            </a:r>
            <a:br>
              <a:rPr lang="ru-RU" sz="2400" dirty="0"/>
            </a:br>
            <a:r>
              <a:rPr lang="uk-UA" sz="2400" dirty="0">
                <a:solidFill>
                  <a:schemeClr val="tx1"/>
                </a:solidFill>
              </a:rPr>
              <a:t> </a:t>
            </a:r>
            <a:br>
              <a:rPr lang="uk-UA" sz="2400" dirty="0">
                <a:solidFill>
                  <a:schemeClr val="tx1"/>
                </a:solidFill>
              </a:rPr>
            </a:br>
            <a:endParaRPr lang="uk-UA" sz="2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6748669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969221181"/>
              </p:ext>
            </p:extLst>
          </p:nvPr>
        </p:nvGraphicFramePr>
        <p:xfrm>
          <a:off x="126609" y="126610"/>
          <a:ext cx="11802794" cy="661181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74547071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464234" y="140677"/>
            <a:ext cx="11338560" cy="773723"/>
          </a:xfrm>
          <a:prstGeom prst="roundRect">
            <a:avLst/>
          </a:prstGeom>
          <a:ln w="38100"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uk-UA" sz="3200" b="1" dirty="0">
              <a:solidFill>
                <a:schemeClr val="tx1"/>
              </a:solidFill>
            </a:endParaRPr>
          </a:p>
          <a:p>
            <a:pPr algn="ctr"/>
            <a:r>
              <a:rPr lang="uk-UA" sz="3200" b="1" dirty="0">
                <a:solidFill>
                  <a:schemeClr val="tx1"/>
                </a:solidFill>
              </a:rPr>
              <a:t>ГЕОПОЛІТИЧНА СИЛА ДЕРЖАВИ </a:t>
            </a:r>
            <a:br>
              <a:rPr lang="ru-RU" dirty="0"/>
            </a:br>
            <a:endParaRPr lang="ru-RU" dirty="0"/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464235" y="1235613"/>
            <a:ext cx="2757268" cy="5460609"/>
          </a:xfrm>
          <a:prstGeom prst="roundRect">
            <a:avLst/>
          </a:prstGeom>
          <a:ln w="38100"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b="1" dirty="0">
                <a:solidFill>
                  <a:schemeClr val="tx1"/>
                </a:solidFill>
              </a:rPr>
              <a:t>Економічна</a:t>
            </a:r>
            <a:br>
              <a:rPr lang="uk-UA" b="1" dirty="0">
                <a:solidFill>
                  <a:schemeClr val="tx1"/>
                </a:solidFill>
              </a:rPr>
            </a:br>
            <a:r>
              <a:rPr lang="uk-UA" dirty="0">
                <a:solidFill>
                  <a:schemeClr val="tx1"/>
                </a:solidFill>
              </a:rPr>
              <a:t>Ресурсний,</a:t>
            </a:r>
            <a:br>
              <a:rPr lang="uk-UA" dirty="0">
                <a:solidFill>
                  <a:schemeClr val="tx1"/>
                </a:solidFill>
              </a:rPr>
            </a:br>
            <a:r>
              <a:rPr lang="uk-UA" dirty="0">
                <a:solidFill>
                  <a:schemeClr val="tx1"/>
                </a:solidFill>
              </a:rPr>
              <a:t>людський та</a:t>
            </a:r>
            <a:br>
              <a:rPr lang="uk-UA" dirty="0">
                <a:solidFill>
                  <a:schemeClr val="tx1"/>
                </a:solidFill>
              </a:rPr>
            </a:br>
            <a:r>
              <a:rPr lang="uk-UA" dirty="0">
                <a:solidFill>
                  <a:schemeClr val="tx1"/>
                </a:solidFill>
              </a:rPr>
              <a:t>економічний</a:t>
            </a:r>
            <a:br>
              <a:rPr lang="uk-UA" dirty="0">
                <a:solidFill>
                  <a:schemeClr val="tx1"/>
                </a:solidFill>
              </a:rPr>
            </a:br>
            <a:r>
              <a:rPr lang="uk-UA" dirty="0">
                <a:solidFill>
                  <a:schemeClr val="tx1"/>
                </a:solidFill>
              </a:rPr>
              <a:t>потенціал, зокрема</a:t>
            </a:r>
            <a:br>
              <a:rPr lang="uk-UA" dirty="0">
                <a:solidFill>
                  <a:schemeClr val="tx1"/>
                </a:solidFill>
              </a:rPr>
            </a:br>
            <a:r>
              <a:rPr lang="uk-UA" dirty="0">
                <a:solidFill>
                  <a:schemeClr val="tx1"/>
                </a:solidFill>
              </a:rPr>
              <a:t>й політико-географічне і</a:t>
            </a:r>
            <a:br>
              <a:rPr lang="uk-UA" dirty="0">
                <a:solidFill>
                  <a:schemeClr val="tx1"/>
                </a:solidFill>
              </a:rPr>
            </a:br>
            <a:r>
              <a:rPr lang="uk-UA" dirty="0" err="1">
                <a:solidFill>
                  <a:schemeClr val="tx1"/>
                </a:solidFill>
              </a:rPr>
              <a:t>воєнно­стратегічне</a:t>
            </a:r>
            <a:br>
              <a:rPr lang="uk-UA" dirty="0">
                <a:solidFill>
                  <a:schemeClr val="tx1"/>
                </a:solidFill>
              </a:rPr>
            </a:br>
            <a:r>
              <a:rPr lang="uk-UA" dirty="0">
                <a:solidFill>
                  <a:schemeClr val="tx1"/>
                </a:solidFill>
              </a:rPr>
              <a:t>положення, наявність зовнішньо-політичних союзів,</a:t>
            </a:r>
            <a:br>
              <a:rPr lang="uk-UA" dirty="0">
                <a:solidFill>
                  <a:schemeClr val="tx1"/>
                </a:solidFill>
              </a:rPr>
            </a:br>
            <a:r>
              <a:rPr lang="uk-UA" dirty="0">
                <a:solidFill>
                  <a:schemeClr val="tx1"/>
                </a:solidFill>
              </a:rPr>
              <a:t>можливості</a:t>
            </a:r>
            <a:br>
              <a:rPr lang="uk-UA" dirty="0">
                <a:solidFill>
                  <a:schemeClr val="tx1"/>
                </a:solidFill>
              </a:rPr>
            </a:br>
            <a:r>
              <a:rPr lang="uk-UA" dirty="0">
                <a:solidFill>
                  <a:schemeClr val="tx1"/>
                </a:solidFill>
              </a:rPr>
              <a:t>отримувати</a:t>
            </a:r>
            <a:br>
              <a:rPr lang="uk-UA" dirty="0">
                <a:solidFill>
                  <a:schemeClr val="tx1"/>
                </a:solidFill>
              </a:rPr>
            </a:br>
            <a:r>
              <a:rPr lang="uk-UA" dirty="0">
                <a:solidFill>
                  <a:schemeClr val="tx1"/>
                </a:solidFill>
              </a:rPr>
              <a:t>стратегічні ресурси</a:t>
            </a:r>
            <a:br>
              <a:rPr lang="uk-UA" dirty="0">
                <a:solidFill>
                  <a:schemeClr val="tx1"/>
                </a:solidFill>
              </a:rPr>
            </a:br>
            <a:r>
              <a:rPr lang="uk-UA" dirty="0">
                <a:solidFill>
                  <a:schemeClr val="tx1"/>
                </a:solidFill>
              </a:rPr>
              <a:t>і технології. </a:t>
            </a:r>
            <a:br>
              <a:rPr lang="uk-UA" dirty="0">
                <a:solidFill>
                  <a:schemeClr val="tx1"/>
                </a:solidFill>
              </a:rPr>
            </a:br>
            <a:endParaRPr lang="uk-UA" b="1" dirty="0">
              <a:solidFill>
                <a:schemeClr val="tx1"/>
              </a:solidFill>
            </a:endParaRP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9045526" y="1235612"/>
            <a:ext cx="2757268" cy="5460609"/>
          </a:xfrm>
          <a:prstGeom prst="roundRect">
            <a:avLst/>
          </a:prstGeom>
          <a:ln w="38100"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b="1" dirty="0">
                <a:solidFill>
                  <a:schemeClr val="tx1"/>
                </a:solidFill>
              </a:rPr>
              <a:t>«Розумна»</a:t>
            </a:r>
            <a:br>
              <a:rPr lang="uk-UA" b="1" dirty="0">
                <a:solidFill>
                  <a:schemeClr val="tx1"/>
                </a:solidFill>
              </a:rPr>
            </a:br>
            <a:r>
              <a:rPr lang="uk-UA" dirty="0">
                <a:solidFill>
                  <a:schemeClr val="tx1"/>
                </a:solidFill>
              </a:rPr>
              <a:t>Використання всіх</a:t>
            </a:r>
            <a:br>
              <a:rPr lang="uk-UA" dirty="0">
                <a:solidFill>
                  <a:schemeClr val="tx1"/>
                </a:solidFill>
              </a:rPr>
            </a:br>
            <a:r>
              <a:rPr lang="uk-UA" dirty="0">
                <a:solidFill>
                  <a:schemeClr val="tx1"/>
                </a:solidFill>
              </a:rPr>
              <a:t>різновидів сили та</a:t>
            </a:r>
            <a:br>
              <a:rPr lang="uk-UA" dirty="0">
                <a:solidFill>
                  <a:schemeClr val="tx1"/>
                </a:solidFill>
              </a:rPr>
            </a:br>
            <a:r>
              <a:rPr lang="uk-UA" dirty="0">
                <a:solidFill>
                  <a:schemeClr val="tx1"/>
                </a:solidFill>
              </a:rPr>
              <a:t>опосередкованих</a:t>
            </a:r>
            <a:br>
              <a:rPr lang="uk-UA" dirty="0">
                <a:solidFill>
                  <a:schemeClr val="tx1"/>
                </a:solidFill>
              </a:rPr>
            </a:br>
            <a:r>
              <a:rPr lang="uk-UA" dirty="0">
                <a:solidFill>
                  <a:schemeClr val="tx1"/>
                </a:solidFill>
              </a:rPr>
              <a:t>дій (демонстрація</a:t>
            </a:r>
            <a:br>
              <a:rPr lang="uk-UA" dirty="0">
                <a:solidFill>
                  <a:schemeClr val="tx1"/>
                </a:solidFill>
              </a:rPr>
            </a:br>
            <a:r>
              <a:rPr lang="uk-UA" dirty="0" err="1">
                <a:solidFill>
                  <a:schemeClr val="tx1"/>
                </a:solidFill>
              </a:rPr>
              <a:t>мілітарної</a:t>
            </a:r>
            <a:r>
              <a:rPr lang="uk-UA" dirty="0">
                <a:solidFill>
                  <a:schemeClr val="tx1"/>
                </a:solidFill>
              </a:rPr>
              <a:t> сили</a:t>
            </a:r>
            <a:br>
              <a:rPr lang="uk-UA" dirty="0">
                <a:solidFill>
                  <a:schemeClr val="tx1"/>
                </a:solidFill>
              </a:rPr>
            </a:br>
            <a:r>
              <a:rPr lang="uk-UA" dirty="0">
                <a:solidFill>
                  <a:schemeClr val="tx1"/>
                </a:solidFill>
              </a:rPr>
              <a:t>під час військових</a:t>
            </a:r>
            <a:br>
              <a:rPr lang="uk-UA" dirty="0">
                <a:solidFill>
                  <a:schemeClr val="tx1"/>
                </a:solidFill>
              </a:rPr>
            </a:br>
            <a:r>
              <a:rPr lang="uk-UA" dirty="0">
                <a:solidFill>
                  <a:schemeClr val="tx1"/>
                </a:solidFill>
              </a:rPr>
              <a:t>навчань, наукових</a:t>
            </a:r>
            <a:br>
              <a:rPr lang="uk-UA" dirty="0">
                <a:solidFill>
                  <a:schemeClr val="tx1"/>
                </a:solidFill>
              </a:rPr>
            </a:br>
            <a:r>
              <a:rPr lang="uk-UA" dirty="0">
                <a:solidFill>
                  <a:schemeClr val="tx1"/>
                </a:solidFill>
              </a:rPr>
              <a:t>досягнень у сфері</a:t>
            </a:r>
            <a:br>
              <a:rPr lang="uk-UA" dirty="0">
                <a:solidFill>
                  <a:schemeClr val="tx1"/>
                </a:solidFill>
              </a:rPr>
            </a:br>
            <a:r>
              <a:rPr lang="uk-UA" dirty="0">
                <a:solidFill>
                  <a:schemeClr val="tx1"/>
                </a:solidFill>
              </a:rPr>
              <a:t>озброєння чи</a:t>
            </a:r>
            <a:br>
              <a:rPr lang="uk-UA" dirty="0">
                <a:solidFill>
                  <a:schemeClr val="tx1"/>
                </a:solidFill>
              </a:rPr>
            </a:br>
            <a:r>
              <a:rPr lang="uk-UA" dirty="0">
                <a:solidFill>
                  <a:schemeClr val="tx1"/>
                </a:solidFill>
              </a:rPr>
              <a:t>високих технологій,</a:t>
            </a:r>
            <a:br>
              <a:rPr lang="uk-UA" dirty="0">
                <a:solidFill>
                  <a:schemeClr val="tx1"/>
                </a:solidFill>
              </a:rPr>
            </a:br>
            <a:r>
              <a:rPr lang="uk-UA" dirty="0">
                <a:solidFill>
                  <a:schemeClr val="tx1"/>
                </a:solidFill>
              </a:rPr>
              <a:t>застосування</a:t>
            </a:r>
            <a:br>
              <a:rPr lang="uk-UA" dirty="0">
                <a:solidFill>
                  <a:schemeClr val="tx1"/>
                </a:solidFill>
              </a:rPr>
            </a:br>
            <a:r>
              <a:rPr lang="uk-UA" dirty="0">
                <a:solidFill>
                  <a:schemeClr val="tx1"/>
                </a:solidFill>
              </a:rPr>
              <a:t>санкцій, ембарго,</a:t>
            </a:r>
            <a:br>
              <a:rPr lang="uk-UA" dirty="0">
                <a:solidFill>
                  <a:schemeClr val="tx1"/>
                </a:solidFill>
              </a:rPr>
            </a:br>
            <a:r>
              <a:rPr lang="uk-UA" dirty="0">
                <a:solidFill>
                  <a:schemeClr val="tx1"/>
                </a:solidFill>
              </a:rPr>
              <a:t>обмеження руху</a:t>
            </a:r>
            <a:br>
              <a:rPr lang="uk-UA" dirty="0">
                <a:solidFill>
                  <a:schemeClr val="tx1"/>
                </a:solidFill>
              </a:rPr>
            </a:br>
            <a:r>
              <a:rPr lang="uk-UA" dirty="0">
                <a:solidFill>
                  <a:schemeClr val="tx1"/>
                </a:solidFill>
              </a:rPr>
              <a:t>через кордони</a:t>
            </a:r>
            <a:br>
              <a:rPr lang="uk-UA" dirty="0">
                <a:solidFill>
                  <a:schemeClr val="tx1"/>
                </a:solidFill>
              </a:rPr>
            </a:br>
            <a:r>
              <a:rPr lang="uk-UA" dirty="0">
                <a:solidFill>
                  <a:schemeClr val="tx1"/>
                </a:solidFill>
              </a:rPr>
              <a:t>тощо). </a:t>
            </a:r>
            <a:br>
              <a:rPr lang="ru-RU" dirty="0"/>
            </a:br>
            <a:endParaRPr lang="uk-UA" dirty="0">
              <a:solidFill>
                <a:schemeClr val="tx1"/>
              </a:solidFill>
            </a:endParaRP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3298874" y="1235611"/>
            <a:ext cx="2757268" cy="5460609"/>
          </a:xfrm>
          <a:prstGeom prst="roundRect">
            <a:avLst/>
          </a:prstGeom>
          <a:ln w="38100"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b="1" dirty="0" err="1">
                <a:solidFill>
                  <a:schemeClr val="tx1"/>
                </a:solidFill>
              </a:rPr>
              <a:t>Мілітарна</a:t>
            </a:r>
            <a:br>
              <a:rPr lang="uk-UA" b="1" dirty="0">
                <a:solidFill>
                  <a:schemeClr val="tx1"/>
                </a:solidFill>
              </a:rPr>
            </a:br>
            <a:r>
              <a:rPr lang="uk-UA" dirty="0">
                <a:solidFill>
                  <a:schemeClr val="tx1"/>
                </a:solidFill>
              </a:rPr>
              <a:t>Розміри та</a:t>
            </a:r>
            <a:br>
              <a:rPr lang="uk-UA" dirty="0">
                <a:solidFill>
                  <a:schemeClr val="tx1"/>
                </a:solidFill>
              </a:rPr>
            </a:br>
            <a:r>
              <a:rPr lang="uk-UA" dirty="0">
                <a:solidFill>
                  <a:schemeClr val="tx1"/>
                </a:solidFill>
              </a:rPr>
              <a:t>рівень технічної</a:t>
            </a:r>
            <a:br>
              <a:rPr lang="uk-UA" dirty="0">
                <a:solidFill>
                  <a:schemeClr val="tx1"/>
                </a:solidFill>
              </a:rPr>
            </a:br>
            <a:r>
              <a:rPr lang="uk-UA" dirty="0">
                <a:solidFill>
                  <a:schemeClr val="tx1"/>
                </a:solidFill>
              </a:rPr>
              <a:t>оснащеності</a:t>
            </a:r>
            <a:br>
              <a:rPr lang="uk-UA" dirty="0">
                <a:solidFill>
                  <a:schemeClr val="tx1"/>
                </a:solidFill>
              </a:rPr>
            </a:br>
            <a:r>
              <a:rPr lang="uk-UA" dirty="0">
                <a:solidFill>
                  <a:schemeClr val="tx1"/>
                </a:solidFill>
              </a:rPr>
              <a:t>збройних сил,</a:t>
            </a:r>
            <a:br>
              <a:rPr lang="uk-UA" dirty="0">
                <a:solidFill>
                  <a:schemeClr val="tx1"/>
                </a:solidFill>
              </a:rPr>
            </a:br>
            <a:r>
              <a:rPr lang="uk-UA" dirty="0">
                <a:solidFill>
                  <a:schemeClr val="tx1"/>
                </a:solidFill>
              </a:rPr>
              <a:t>потужностей і</a:t>
            </a:r>
            <a:br>
              <a:rPr lang="uk-UA" dirty="0">
                <a:solidFill>
                  <a:schemeClr val="tx1"/>
                </a:solidFill>
              </a:rPr>
            </a:br>
            <a:r>
              <a:rPr lang="uk-UA" dirty="0">
                <a:solidFill>
                  <a:schemeClr val="tx1"/>
                </a:solidFill>
              </a:rPr>
              <a:t>технологічних</a:t>
            </a:r>
            <a:br>
              <a:rPr lang="uk-UA" dirty="0">
                <a:solidFill>
                  <a:schemeClr val="tx1"/>
                </a:solidFill>
              </a:rPr>
            </a:br>
            <a:r>
              <a:rPr lang="uk-UA" dirty="0">
                <a:solidFill>
                  <a:schemeClr val="tx1"/>
                </a:solidFill>
              </a:rPr>
              <a:t>можливостей</a:t>
            </a:r>
            <a:br>
              <a:rPr lang="uk-UA" dirty="0">
                <a:solidFill>
                  <a:schemeClr val="tx1"/>
                </a:solidFill>
              </a:rPr>
            </a:br>
            <a:r>
              <a:rPr lang="uk-UA" dirty="0" err="1">
                <a:solidFill>
                  <a:schemeClr val="tx1"/>
                </a:solidFill>
              </a:rPr>
              <a:t>військовопромислового</a:t>
            </a:r>
            <a:r>
              <a:rPr lang="uk-UA" dirty="0">
                <a:solidFill>
                  <a:schemeClr val="tx1"/>
                </a:solidFill>
              </a:rPr>
              <a:t> комплексу, участь у військово­-політичних союзах або </a:t>
            </a:r>
            <a:r>
              <a:rPr lang="uk-UA" dirty="0" err="1">
                <a:solidFill>
                  <a:schemeClr val="tx1"/>
                </a:solidFill>
              </a:rPr>
              <a:t>мілітарна</a:t>
            </a:r>
            <a:r>
              <a:rPr lang="uk-UA" dirty="0">
                <a:solidFill>
                  <a:schemeClr val="tx1"/>
                </a:solidFill>
              </a:rPr>
              <a:t> інша</a:t>
            </a:r>
            <a:br>
              <a:rPr lang="uk-UA" dirty="0">
                <a:solidFill>
                  <a:schemeClr val="tx1"/>
                </a:solidFill>
              </a:rPr>
            </a:br>
            <a:r>
              <a:rPr lang="uk-UA" dirty="0">
                <a:solidFill>
                  <a:schemeClr val="tx1"/>
                </a:solidFill>
              </a:rPr>
              <a:t>підтримка. </a:t>
            </a:r>
            <a:br>
              <a:rPr lang="uk-UA" dirty="0">
                <a:solidFill>
                  <a:schemeClr val="tx1"/>
                </a:solidFill>
              </a:rPr>
            </a:br>
            <a:endParaRPr lang="uk-UA" dirty="0">
              <a:solidFill>
                <a:schemeClr val="tx1"/>
              </a:solidFill>
            </a:endParaRP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6172200" y="1235610"/>
            <a:ext cx="2757268" cy="5460609"/>
          </a:xfrm>
          <a:prstGeom prst="roundRect">
            <a:avLst/>
          </a:prstGeom>
          <a:ln w="38100"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b="1" dirty="0"/>
              <a:t>«М’яка»</a:t>
            </a:r>
            <a:br>
              <a:rPr lang="uk-UA" b="1" dirty="0"/>
            </a:br>
            <a:r>
              <a:rPr lang="uk-UA" dirty="0"/>
              <a:t>Здатність</a:t>
            </a:r>
            <a:br>
              <a:rPr lang="uk-UA" dirty="0"/>
            </a:br>
            <a:r>
              <a:rPr lang="uk-UA" dirty="0"/>
              <a:t>керівництва та</a:t>
            </a:r>
            <a:br>
              <a:rPr lang="uk-UA" dirty="0"/>
            </a:br>
            <a:r>
              <a:rPr lang="uk-UA" dirty="0"/>
              <a:t>інтелектуальних</a:t>
            </a:r>
            <a:br>
              <a:rPr lang="uk-UA" dirty="0"/>
            </a:br>
            <a:r>
              <a:rPr lang="uk-UA" dirty="0"/>
              <a:t>сил досягати</a:t>
            </a:r>
            <a:br>
              <a:rPr lang="uk-UA" dirty="0"/>
            </a:br>
            <a:r>
              <a:rPr lang="uk-UA" dirty="0"/>
              <a:t>бажаних цілей</a:t>
            </a:r>
            <a:br>
              <a:rPr lang="uk-UA" dirty="0"/>
            </a:br>
            <a:r>
              <a:rPr lang="uk-UA" dirty="0"/>
              <a:t>дипломатичним,</a:t>
            </a:r>
            <a:br>
              <a:rPr lang="uk-UA" dirty="0"/>
            </a:br>
            <a:r>
              <a:rPr lang="uk-UA" dirty="0"/>
              <a:t>інформаційним</a:t>
            </a:r>
            <a:br>
              <a:rPr lang="uk-UA" dirty="0"/>
            </a:br>
            <a:r>
              <a:rPr lang="uk-UA" dirty="0"/>
              <a:t>переконанням,</a:t>
            </a:r>
            <a:br>
              <a:rPr lang="uk-UA" dirty="0"/>
            </a:br>
            <a:r>
              <a:rPr lang="uk-UA" dirty="0"/>
              <a:t>пропагандою,</a:t>
            </a:r>
            <a:br>
              <a:rPr lang="uk-UA" dirty="0"/>
            </a:br>
            <a:r>
              <a:rPr lang="uk-UA" dirty="0"/>
              <a:t>використовуючи</a:t>
            </a:r>
            <a:br>
              <a:rPr lang="uk-UA" dirty="0"/>
            </a:br>
            <a:r>
              <a:rPr lang="uk-UA" dirty="0"/>
              <a:t>глибоке знання</a:t>
            </a:r>
            <a:br>
              <a:rPr lang="uk-UA" dirty="0"/>
            </a:br>
            <a:r>
              <a:rPr lang="uk-UA" dirty="0"/>
              <a:t>культури та історії</a:t>
            </a:r>
            <a:br>
              <a:rPr lang="uk-UA" dirty="0"/>
            </a:br>
            <a:r>
              <a:rPr lang="uk-UA" dirty="0"/>
              <a:t>за допомогою</a:t>
            </a:r>
            <a:br>
              <a:rPr lang="uk-UA" dirty="0"/>
            </a:br>
            <a:r>
              <a:rPr lang="uk-UA" dirty="0"/>
              <a:t>засобів масової</a:t>
            </a:r>
            <a:br>
              <a:rPr lang="uk-UA" dirty="0"/>
            </a:br>
            <a:r>
              <a:rPr lang="uk-UA" dirty="0"/>
              <a:t>інформації,</a:t>
            </a:r>
            <a:br>
              <a:rPr lang="uk-UA" dirty="0"/>
            </a:br>
            <a:r>
              <a:rPr lang="uk-UA" dirty="0"/>
              <a:t>наукових і</a:t>
            </a:r>
            <a:br>
              <a:rPr lang="uk-UA" dirty="0"/>
            </a:br>
            <a:r>
              <a:rPr lang="uk-UA" dirty="0"/>
              <a:t>культурних джерел </a:t>
            </a:r>
            <a:br>
              <a:rPr lang="uk-UA" dirty="0"/>
            </a:br>
            <a:endParaRPr lang="uk-UA" dirty="0">
              <a:solidFill>
                <a:schemeClr val="tx1"/>
              </a:solidFill>
            </a:endParaRPr>
          </a:p>
        </p:txBody>
      </p:sp>
      <p:sp>
        <p:nvSpPr>
          <p:cNvPr id="12" name="Стрелка вниз 11"/>
          <p:cNvSpPr/>
          <p:nvPr/>
        </p:nvSpPr>
        <p:spPr>
          <a:xfrm>
            <a:off x="1737362" y="914400"/>
            <a:ext cx="211014" cy="321210"/>
          </a:xfrm>
          <a:prstGeom prst="downArrow">
            <a:avLst/>
          </a:prstGeom>
          <a:ln>
            <a:solidFill>
              <a:schemeClr val="tx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Стрелка вниз 12"/>
          <p:cNvSpPr/>
          <p:nvPr/>
        </p:nvSpPr>
        <p:spPr>
          <a:xfrm>
            <a:off x="4591344" y="914400"/>
            <a:ext cx="211014" cy="321210"/>
          </a:xfrm>
          <a:prstGeom prst="downArrow">
            <a:avLst/>
          </a:prstGeom>
          <a:ln>
            <a:solidFill>
              <a:schemeClr val="tx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Стрелка вниз 13"/>
          <p:cNvSpPr/>
          <p:nvPr/>
        </p:nvSpPr>
        <p:spPr>
          <a:xfrm>
            <a:off x="7385539" y="914400"/>
            <a:ext cx="211014" cy="321210"/>
          </a:xfrm>
          <a:prstGeom prst="downArrow">
            <a:avLst/>
          </a:prstGeom>
          <a:ln>
            <a:solidFill>
              <a:schemeClr val="tx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Стрелка вниз 14"/>
          <p:cNvSpPr/>
          <p:nvPr/>
        </p:nvSpPr>
        <p:spPr>
          <a:xfrm>
            <a:off x="10318653" y="914400"/>
            <a:ext cx="211014" cy="321210"/>
          </a:xfrm>
          <a:prstGeom prst="downArrow">
            <a:avLst/>
          </a:prstGeom>
          <a:ln>
            <a:solidFill>
              <a:schemeClr val="tx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0373762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77334" y="745588"/>
            <a:ext cx="6837891" cy="5936565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uk-UA" sz="2400" dirty="0">
                <a:solidFill>
                  <a:schemeClr val="tx1"/>
                </a:solidFill>
              </a:rPr>
              <a:t>Найбільш впливові держави називають полюсами сили. Так, упродовж «холодної війни» у ХХ ст. світ мав </a:t>
            </a:r>
            <a:r>
              <a:rPr lang="uk-UA" sz="2400" b="1" i="1" dirty="0">
                <a:solidFill>
                  <a:schemeClr val="tx1"/>
                </a:solidFill>
              </a:rPr>
              <a:t>біполярну </a:t>
            </a:r>
            <a:r>
              <a:rPr lang="uk-UA" sz="2400" dirty="0">
                <a:solidFill>
                  <a:schemeClr val="tx1"/>
                </a:solidFill>
              </a:rPr>
              <a:t>(тобто двополюсну) </a:t>
            </a:r>
            <a:r>
              <a:rPr lang="uk-UA" sz="2400" b="1" i="1" dirty="0">
                <a:solidFill>
                  <a:schemeClr val="tx1"/>
                </a:solidFill>
              </a:rPr>
              <a:t>структуру</a:t>
            </a:r>
            <a:r>
              <a:rPr lang="uk-UA" sz="2400" dirty="0">
                <a:solidFill>
                  <a:schemeClr val="tx1"/>
                </a:solidFill>
              </a:rPr>
              <a:t>, адже двома</a:t>
            </a:r>
            <a:br>
              <a:rPr lang="uk-UA" sz="2400" dirty="0">
                <a:solidFill>
                  <a:schemeClr val="tx1"/>
                </a:solidFill>
              </a:rPr>
            </a:br>
            <a:r>
              <a:rPr lang="uk-UA" sz="2400" dirty="0">
                <a:solidFill>
                  <a:schemeClr val="tx1"/>
                </a:solidFill>
              </a:rPr>
              <a:t>найпотужнішими силами і за військовою могутністю, й за економічними ресурсами були </a:t>
            </a:r>
            <a:r>
              <a:rPr lang="uk-UA" sz="2400" i="1" dirty="0">
                <a:solidFill>
                  <a:schemeClr val="tx1"/>
                </a:solidFill>
              </a:rPr>
              <a:t>США </a:t>
            </a:r>
            <a:r>
              <a:rPr lang="uk-UA" sz="2400" dirty="0">
                <a:solidFill>
                  <a:schemeClr val="tx1"/>
                </a:solidFill>
              </a:rPr>
              <a:t>та </a:t>
            </a:r>
            <a:r>
              <a:rPr lang="uk-UA" sz="2400" i="1" dirty="0">
                <a:solidFill>
                  <a:schemeClr val="tx1"/>
                </a:solidFill>
              </a:rPr>
              <a:t>СРСР</a:t>
            </a:r>
            <a:r>
              <a:rPr lang="uk-UA" sz="2400" dirty="0">
                <a:solidFill>
                  <a:schemeClr val="tx1"/>
                </a:solidFill>
              </a:rPr>
              <a:t>. Після розпаду СРСР багато аналітиків вважали, що світ став </a:t>
            </a:r>
            <a:r>
              <a:rPr lang="uk-UA" sz="2400" b="1" i="1" dirty="0" err="1">
                <a:solidFill>
                  <a:schemeClr val="tx1"/>
                </a:solidFill>
              </a:rPr>
              <a:t>однополярним</a:t>
            </a:r>
            <a:r>
              <a:rPr lang="uk-UA" sz="2400" dirty="0">
                <a:solidFill>
                  <a:schemeClr val="tx1"/>
                </a:solidFill>
              </a:rPr>
              <a:t>, тобто провідний лідер у світовій політиці був один — </a:t>
            </a:r>
            <a:r>
              <a:rPr lang="uk-UA" sz="2400" i="1" dirty="0">
                <a:solidFill>
                  <a:schemeClr val="tx1"/>
                </a:solidFill>
              </a:rPr>
              <a:t>США</a:t>
            </a:r>
            <a:r>
              <a:rPr lang="uk-UA" sz="2400" dirty="0">
                <a:solidFill>
                  <a:schemeClr val="tx1"/>
                </a:solidFill>
              </a:rPr>
              <a:t>. Проте вже з початку ХХІ ст. </a:t>
            </a:r>
            <a:r>
              <a:rPr lang="uk-UA" sz="2400" i="1" dirty="0">
                <a:solidFill>
                  <a:schemeClr val="tx1"/>
                </a:solidFill>
              </a:rPr>
              <a:t>Китай </a:t>
            </a:r>
            <a:r>
              <a:rPr lang="uk-UA" sz="2400" dirty="0">
                <a:solidFill>
                  <a:schemeClr val="tx1"/>
                </a:solidFill>
              </a:rPr>
              <a:t>і </a:t>
            </a:r>
            <a:r>
              <a:rPr lang="uk-UA" sz="2400" i="1" dirty="0">
                <a:solidFill>
                  <a:schemeClr val="tx1"/>
                </a:solidFill>
              </a:rPr>
              <a:t>Росія </a:t>
            </a:r>
            <a:r>
              <a:rPr lang="uk-UA" sz="2400" dirty="0">
                <a:solidFill>
                  <a:schemeClr val="tx1"/>
                </a:solidFill>
              </a:rPr>
              <a:t>почали змагатися за право також вважатися світовими геополітичними лідерами. Отже, нині назріває становлення </a:t>
            </a:r>
            <a:r>
              <a:rPr lang="uk-UA" sz="2400" b="1" i="1" dirty="0">
                <a:solidFill>
                  <a:schemeClr val="tx1"/>
                </a:solidFill>
              </a:rPr>
              <a:t>багатополярної </a:t>
            </a:r>
            <a:r>
              <a:rPr lang="uk-UA" sz="2400" dirty="0">
                <a:solidFill>
                  <a:schemeClr val="tx1"/>
                </a:solidFill>
              </a:rPr>
              <a:t>системи і формування нових співвідношень сили на геополітичній карті.</a:t>
            </a:r>
          </a:p>
          <a:p>
            <a:pPr marL="0" indent="0">
              <a:buNone/>
            </a:pPr>
            <a:r>
              <a:rPr lang="uk-UA" sz="2400" dirty="0">
                <a:solidFill>
                  <a:schemeClr val="tx1"/>
                </a:solidFill>
              </a:rPr>
              <a:t> </a:t>
            </a:r>
            <a:br>
              <a:rPr lang="uk-UA" sz="2400" dirty="0">
                <a:solidFill>
                  <a:schemeClr val="tx1"/>
                </a:solidFill>
              </a:rPr>
            </a:br>
            <a:endParaRPr lang="uk-UA" sz="2400" dirty="0">
              <a:solidFill>
                <a:schemeClr val="tx1"/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15225" y="0"/>
            <a:ext cx="4676775" cy="2257425"/>
          </a:xfrm>
          <a:prstGeom prst="rect">
            <a:avLst/>
          </a:prstGeom>
        </p:spPr>
      </p:pic>
      <p:sp>
        <p:nvSpPr>
          <p:cNvPr id="5" name="Скругленный прямоугольник 4"/>
          <p:cNvSpPr/>
          <p:nvPr/>
        </p:nvSpPr>
        <p:spPr>
          <a:xfrm>
            <a:off x="8257735" y="2257425"/>
            <a:ext cx="3587262" cy="640520"/>
          </a:xfrm>
          <a:prstGeom prst="round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uk-UA" i="1" dirty="0">
              <a:solidFill>
                <a:schemeClr val="tx1"/>
              </a:solidFill>
            </a:endParaRPr>
          </a:p>
          <a:p>
            <a:pPr algn="ctr"/>
            <a:r>
              <a:rPr lang="uk-UA" i="1" dirty="0">
                <a:solidFill>
                  <a:schemeClr val="tx1"/>
                </a:solidFill>
              </a:rPr>
              <a:t>Біполярний світ</a:t>
            </a:r>
          </a:p>
          <a:p>
            <a:pPr algn="ctr"/>
            <a:r>
              <a:rPr lang="uk-UA" i="1" dirty="0">
                <a:solidFill>
                  <a:schemeClr val="tx1"/>
                </a:solidFill>
              </a:rPr>
              <a:t>протягом 1946–1991 рр</a:t>
            </a:r>
            <a:r>
              <a:rPr lang="uk-UA" dirty="0">
                <a:solidFill>
                  <a:schemeClr val="tx1"/>
                </a:solidFill>
              </a:rPr>
              <a:t> </a:t>
            </a:r>
            <a:br>
              <a:rPr lang="uk-UA" dirty="0">
                <a:solidFill>
                  <a:schemeClr val="tx1"/>
                </a:solidFill>
              </a:rPr>
            </a:br>
            <a:endParaRPr lang="uk-UA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1040027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77334" y="407963"/>
            <a:ext cx="8902764" cy="6344529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uk-UA" sz="2400" dirty="0">
                <a:solidFill>
                  <a:schemeClr val="tx1"/>
                </a:solidFill>
              </a:rPr>
              <a:t>У ХХІ ст. склалися різні геополітичні регіони у яких</a:t>
            </a:r>
            <a:br>
              <a:rPr lang="uk-UA" sz="2400" dirty="0">
                <a:solidFill>
                  <a:schemeClr val="tx1"/>
                </a:solidFill>
              </a:rPr>
            </a:br>
            <a:r>
              <a:rPr lang="uk-UA" sz="2400" dirty="0">
                <a:solidFill>
                  <a:schemeClr val="tx1"/>
                </a:solidFill>
              </a:rPr>
              <a:t>зосереджено держави, — «центри сили світу», економічна й політична вага яких визначає баланс сил та вектори розвитку </a:t>
            </a:r>
            <a:r>
              <a:rPr lang="uk-UA" sz="2400" dirty="0" err="1">
                <a:solidFill>
                  <a:schemeClr val="tx1"/>
                </a:solidFill>
              </a:rPr>
              <a:t>світосистеми</a:t>
            </a:r>
            <a:r>
              <a:rPr lang="uk-UA" sz="2400" dirty="0">
                <a:solidFill>
                  <a:schemeClr val="tx1"/>
                </a:solidFill>
              </a:rPr>
              <a:t>.</a:t>
            </a:r>
          </a:p>
          <a:p>
            <a:pPr marL="0" indent="0">
              <a:buNone/>
            </a:pPr>
            <a:r>
              <a:rPr lang="uk-UA" sz="2400" dirty="0">
                <a:solidFill>
                  <a:schemeClr val="tx1"/>
                </a:solidFill>
              </a:rPr>
              <a:t> </a:t>
            </a:r>
            <a:br>
              <a:rPr lang="uk-UA" sz="2400" dirty="0">
                <a:solidFill>
                  <a:schemeClr val="tx1"/>
                </a:solidFill>
              </a:rPr>
            </a:br>
            <a:endParaRPr lang="uk-UA" sz="2400" dirty="0">
              <a:solidFill>
                <a:schemeClr val="tx1"/>
              </a:solidFill>
            </a:endParaRP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2264898" y="2138290"/>
            <a:ext cx="7315200" cy="886265"/>
          </a:xfrm>
          <a:prstGeom prst="roundRect">
            <a:avLst/>
          </a:prstGeom>
          <a:ln w="38100">
            <a:solidFill>
              <a:srgbClr val="FF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3600" b="1" dirty="0">
                <a:solidFill>
                  <a:schemeClr val="tx1"/>
                </a:solidFill>
              </a:rPr>
              <a:t>Регіони сили</a:t>
            </a:r>
            <a:endParaRPr lang="ru-RU" sz="3600" b="1" dirty="0">
              <a:solidFill>
                <a:schemeClr val="tx1"/>
              </a:solidFill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455898" y="3516919"/>
            <a:ext cx="3243906" cy="886265"/>
          </a:xfrm>
          <a:prstGeom prst="roundRect">
            <a:avLst/>
          </a:prstGeom>
          <a:ln w="38100">
            <a:solidFill>
              <a:srgbClr val="FF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uk-UA" sz="2000" b="1" i="1" dirty="0">
              <a:solidFill>
                <a:schemeClr val="tx1"/>
              </a:solidFill>
            </a:endParaRPr>
          </a:p>
          <a:p>
            <a:pPr algn="ctr"/>
            <a:endParaRPr lang="uk-UA" sz="2000" b="1" i="1" dirty="0">
              <a:solidFill>
                <a:schemeClr val="tx1"/>
              </a:solidFill>
            </a:endParaRPr>
          </a:p>
          <a:p>
            <a:pPr algn="ctr"/>
            <a:r>
              <a:rPr lang="uk-UA" sz="2000" b="1" i="1" dirty="0">
                <a:solidFill>
                  <a:schemeClr val="tx1"/>
                </a:solidFill>
              </a:rPr>
              <a:t>Західна Європа</a:t>
            </a:r>
            <a:r>
              <a:rPr lang="uk-UA" sz="2000" dirty="0">
                <a:solidFill>
                  <a:schemeClr val="tx1"/>
                </a:solidFill>
              </a:rPr>
              <a:t> </a:t>
            </a:r>
          </a:p>
          <a:p>
            <a:pPr algn="ctr"/>
            <a:r>
              <a:rPr lang="uk-UA" sz="2000" dirty="0">
                <a:solidFill>
                  <a:schemeClr val="tx1"/>
                </a:solidFill>
              </a:rPr>
              <a:t>Німеччина, Франція, Велика Британія</a:t>
            </a:r>
            <a:br>
              <a:rPr lang="ru-RU" sz="3600" dirty="0"/>
            </a:br>
            <a:endParaRPr lang="ru-RU" sz="3600" b="1" dirty="0">
              <a:solidFill>
                <a:schemeClr val="tx1"/>
              </a:solidFill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8429934" y="3516921"/>
            <a:ext cx="3243906" cy="886265"/>
          </a:xfrm>
          <a:prstGeom prst="roundRect">
            <a:avLst/>
          </a:prstGeom>
          <a:ln w="38100">
            <a:solidFill>
              <a:srgbClr val="FF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uk-UA" sz="2000" b="1" i="1" dirty="0"/>
          </a:p>
          <a:p>
            <a:pPr algn="ctr"/>
            <a:endParaRPr lang="uk-UA" sz="2000" b="1" i="1" dirty="0"/>
          </a:p>
          <a:p>
            <a:pPr algn="ctr"/>
            <a:r>
              <a:rPr lang="uk-UA" sz="2000" b="1" i="1" dirty="0">
                <a:solidFill>
                  <a:schemeClr val="tx1"/>
                </a:solidFill>
              </a:rPr>
              <a:t>Англо-Америка</a:t>
            </a:r>
          </a:p>
          <a:p>
            <a:pPr algn="ctr"/>
            <a:r>
              <a:rPr lang="uk-UA" sz="2000" dirty="0">
                <a:solidFill>
                  <a:schemeClr val="tx1"/>
                </a:solidFill>
              </a:rPr>
              <a:t>США</a:t>
            </a:r>
            <a:r>
              <a:rPr lang="ru-RU" sz="2000" b="1" i="1" dirty="0">
                <a:solidFill>
                  <a:schemeClr val="tx1"/>
                </a:solidFill>
              </a:rPr>
              <a:t> </a:t>
            </a:r>
            <a:br>
              <a:rPr lang="ru-RU" sz="3600" dirty="0"/>
            </a:br>
            <a:endParaRPr lang="ru-RU" sz="3600" b="1" dirty="0">
              <a:solidFill>
                <a:schemeClr val="tx1"/>
              </a:solidFill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1342162" y="4754882"/>
            <a:ext cx="3243906" cy="886265"/>
          </a:xfrm>
          <a:prstGeom prst="roundRect">
            <a:avLst/>
          </a:prstGeom>
          <a:ln w="38100">
            <a:solidFill>
              <a:srgbClr val="FF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2000" b="1" i="1" dirty="0"/>
              <a:t>Східна Азія</a:t>
            </a:r>
            <a:r>
              <a:rPr lang="uk-UA" sz="2000" dirty="0"/>
              <a:t> </a:t>
            </a:r>
            <a:br>
              <a:rPr lang="uk-UA" sz="2000" dirty="0"/>
            </a:br>
            <a:r>
              <a:rPr lang="ru-RU" sz="2000" dirty="0"/>
              <a:t> Китая, </a:t>
            </a:r>
            <a:r>
              <a:rPr lang="ru-RU" sz="2000" dirty="0" err="1"/>
              <a:t>Японія</a:t>
            </a:r>
            <a:endParaRPr lang="ru-RU" sz="2000" b="1" dirty="0">
              <a:solidFill>
                <a:schemeClr val="tx1"/>
              </a:solidFill>
            </a:endParaRP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7383063" y="4754882"/>
            <a:ext cx="3243906" cy="886265"/>
          </a:xfrm>
          <a:prstGeom prst="roundRect">
            <a:avLst/>
          </a:prstGeom>
          <a:ln w="38100">
            <a:solidFill>
              <a:srgbClr val="FF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2000" b="1" i="1" dirty="0">
                <a:solidFill>
                  <a:schemeClr val="tx1"/>
                </a:solidFill>
              </a:rPr>
              <a:t>Південна півкуля</a:t>
            </a:r>
          </a:p>
          <a:p>
            <a:pPr algn="ctr"/>
            <a:r>
              <a:rPr lang="uk-UA" sz="2000" dirty="0">
                <a:solidFill>
                  <a:schemeClr val="tx1"/>
                </a:solidFill>
              </a:rPr>
              <a:t>Австралія</a:t>
            </a:r>
            <a:endParaRPr lang="ru-RU" sz="2000" b="1" dirty="0">
              <a:solidFill>
                <a:schemeClr val="tx1"/>
              </a:solidFill>
            </a:endParaRP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4300545" y="5866227"/>
            <a:ext cx="3243906" cy="886265"/>
          </a:xfrm>
          <a:prstGeom prst="roundRect">
            <a:avLst/>
          </a:prstGeom>
          <a:ln w="38100">
            <a:solidFill>
              <a:srgbClr val="FF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2000" b="1" i="1" dirty="0"/>
              <a:t>Південна Азія</a:t>
            </a:r>
            <a:r>
              <a:rPr lang="uk-UA" sz="2000" dirty="0"/>
              <a:t> </a:t>
            </a:r>
            <a:br>
              <a:rPr lang="uk-UA" sz="2000" dirty="0"/>
            </a:br>
            <a:r>
              <a:rPr lang="ru-RU" sz="2000" dirty="0"/>
              <a:t> </a:t>
            </a:r>
            <a:r>
              <a:rPr lang="ru-RU" sz="2000" dirty="0" err="1"/>
              <a:t>Індія</a:t>
            </a:r>
            <a:endParaRPr lang="ru-RU" sz="2000" b="1" dirty="0">
              <a:solidFill>
                <a:schemeClr val="tx1"/>
              </a:solidFill>
            </a:endParaRPr>
          </a:p>
        </p:txBody>
      </p:sp>
      <p:cxnSp>
        <p:nvCxnSpPr>
          <p:cNvPr id="11" name="Прямая со стрелкой 10"/>
          <p:cNvCxnSpPr>
            <a:endCxn id="5" idx="0"/>
          </p:cNvCxnSpPr>
          <p:nvPr/>
        </p:nvCxnSpPr>
        <p:spPr>
          <a:xfrm flipH="1">
            <a:off x="2077851" y="3024555"/>
            <a:ext cx="886264" cy="492364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 стрелкой 12"/>
          <p:cNvCxnSpPr>
            <a:endCxn id="6" idx="0"/>
          </p:cNvCxnSpPr>
          <p:nvPr/>
        </p:nvCxnSpPr>
        <p:spPr>
          <a:xfrm>
            <a:off x="9005016" y="3024555"/>
            <a:ext cx="1046871" cy="492366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Прямая со стрелкой 14"/>
          <p:cNvCxnSpPr>
            <a:stCxn id="4" idx="2"/>
            <a:endCxn id="9" idx="0"/>
          </p:cNvCxnSpPr>
          <p:nvPr/>
        </p:nvCxnSpPr>
        <p:spPr>
          <a:xfrm>
            <a:off x="5922498" y="3024555"/>
            <a:ext cx="0" cy="2841672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 стрелкой 16"/>
          <p:cNvCxnSpPr/>
          <p:nvPr/>
        </p:nvCxnSpPr>
        <p:spPr>
          <a:xfrm flipH="1">
            <a:off x="3953022" y="3024555"/>
            <a:ext cx="14067" cy="1730327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Прямая со стрелкой 18"/>
          <p:cNvCxnSpPr/>
          <p:nvPr/>
        </p:nvCxnSpPr>
        <p:spPr>
          <a:xfrm>
            <a:off x="7744265" y="3024555"/>
            <a:ext cx="105507" cy="1730327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6917559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77334" y="661182"/>
            <a:ext cx="8832426" cy="6196817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uk-UA" sz="2400" b="1" dirty="0">
                <a:solidFill>
                  <a:schemeClr val="tx1"/>
                </a:solidFill>
              </a:rPr>
              <a:t>Стикові геополітичні регіони </a:t>
            </a:r>
            <a:r>
              <a:rPr lang="uk-UA" sz="2400" dirty="0">
                <a:solidFill>
                  <a:schemeClr val="tx1"/>
                </a:solidFill>
              </a:rPr>
              <a:t>(їх іще називають «</a:t>
            </a:r>
            <a:r>
              <a:rPr lang="uk-UA" sz="2400" dirty="0" err="1">
                <a:solidFill>
                  <a:schemeClr val="tx1"/>
                </a:solidFill>
              </a:rPr>
              <a:t>регіонами­воротами</a:t>
            </a:r>
            <a:r>
              <a:rPr lang="uk-UA" sz="2400" dirty="0">
                <a:solidFill>
                  <a:schemeClr val="tx1"/>
                </a:solidFill>
              </a:rPr>
              <a:t>», «буферними зонами») — це території, що розташовані на стику цивілізацій та потужних центрів сили великих імперій, здебільшого на           перетині головних світових торгових шляхів: </a:t>
            </a:r>
            <a:r>
              <a:rPr lang="uk-UA" sz="2400" b="1" i="1" dirty="0">
                <a:solidFill>
                  <a:schemeClr val="tx1"/>
                </a:solidFill>
              </a:rPr>
              <a:t>Балто-Чорноморський </a:t>
            </a:r>
            <a:r>
              <a:rPr lang="uk-UA" sz="2400" b="1" i="1" dirty="0" err="1">
                <a:solidFill>
                  <a:schemeClr val="tx1"/>
                </a:solidFill>
              </a:rPr>
              <a:t>субрегіон</a:t>
            </a:r>
            <a:r>
              <a:rPr lang="uk-UA" sz="2400" b="1" i="1" dirty="0">
                <a:solidFill>
                  <a:schemeClr val="tx1"/>
                </a:solidFill>
              </a:rPr>
              <a:t> </a:t>
            </a:r>
            <a:r>
              <a:rPr lang="uk-UA" sz="2400" dirty="0">
                <a:solidFill>
                  <a:schemeClr val="tx1"/>
                </a:solidFill>
              </a:rPr>
              <a:t>— країни Центральної Європи, до яких належить і </a:t>
            </a:r>
            <a:r>
              <a:rPr lang="uk-UA" sz="2400" i="1" dirty="0">
                <a:solidFill>
                  <a:schemeClr val="tx1"/>
                </a:solidFill>
              </a:rPr>
              <a:t>Україна</a:t>
            </a:r>
            <a:r>
              <a:rPr lang="uk-UA" sz="2400" dirty="0">
                <a:solidFill>
                  <a:schemeClr val="tx1"/>
                </a:solidFill>
              </a:rPr>
              <a:t>; країни </a:t>
            </a:r>
            <a:r>
              <a:rPr lang="uk-UA" sz="2400" b="1" i="1" dirty="0">
                <a:solidFill>
                  <a:schemeClr val="tx1"/>
                </a:solidFill>
              </a:rPr>
              <a:t>Середнього Сходу </a:t>
            </a:r>
            <a:r>
              <a:rPr lang="uk-UA" sz="2400" dirty="0">
                <a:solidFill>
                  <a:schemeClr val="tx1"/>
                </a:solidFill>
              </a:rPr>
              <a:t>— «світове перехрестя», де вирізняються регіональним лідерством </a:t>
            </a:r>
            <a:r>
              <a:rPr lang="uk-UA" sz="2400" i="1" dirty="0">
                <a:solidFill>
                  <a:schemeClr val="tx1"/>
                </a:solidFill>
              </a:rPr>
              <a:t>Туреччина</a:t>
            </a:r>
            <a:r>
              <a:rPr lang="uk-UA" sz="2400" dirty="0">
                <a:solidFill>
                  <a:schemeClr val="tx1"/>
                </a:solidFill>
              </a:rPr>
              <a:t>, </a:t>
            </a:r>
            <a:r>
              <a:rPr lang="uk-UA" sz="2400" i="1" dirty="0">
                <a:solidFill>
                  <a:schemeClr val="tx1"/>
                </a:solidFill>
              </a:rPr>
              <a:t>Іран </a:t>
            </a:r>
            <a:r>
              <a:rPr lang="uk-UA" sz="2400" dirty="0">
                <a:solidFill>
                  <a:schemeClr val="tx1"/>
                </a:solidFill>
              </a:rPr>
              <a:t>та </a:t>
            </a:r>
            <a:r>
              <a:rPr lang="uk-UA" sz="2400" i="1" dirty="0">
                <a:solidFill>
                  <a:schemeClr val="tx1"/>
                </a:solidFill>
              </a:rPr>
              <a:t>Саудівська Аравія </a:t>
            </a:r>
            <a:r>
              <a:rPr lang="uk-UA" sz="2400" dirty="0">
                <a:solidFill>
                  <a:schemeClr val="tx1"/>
                </a:solidFill>
              </a:rPr>
              <a:t>— </a:t>
            </a:r>
            <a:r>
              <a:rPr lang="uk-UA" sz="2400" dirty="0" err="1">
                <a:solidFill>
                  <a:schemeClr val="tx1"/>
                </a:solidFill>
              </a:rPr>
              <a:t>релігійно­політичний</a:t>
            </a:r>
            <a:r>
              <a:rPr lang="uk-UA" sz="2400" dirty="0">
                <a:solidFill>
                  <a:schemeClr val="tx1"/>
                </a:solidFill>
              </a:rPr>
              <a:t> центр мусульманського світу; </a:t>
            </a:r>
            <a:r>
              <a:rPr lang="uk-UA" sz="2400" b="1" i="1" dirty="0">
                <a:solidFill>
                  <a:schemeClr val="tx1"/>
                </a:solidFill>
              </a:rPr>
              <a:t>Середземноморський </a:t>
            </a:r>
            <a:r>
              <a:rPr lang="uk-UA" sz="2400" dirty="0">
                <a:solidFill>
                  <a:schemeClr val="tx1"/>
                </a:solidFill>
              </a:rPr>
              <a:t>(</a:t>
            </a:r>
            <a:r>
              <a:rPr lang="uk-UA" sz="2400" i="1" dirty="0">
                <a:solidFill>
                  <a:schemeClr val="tx1"/>
                </a:solidFill>
              </a:rPr>
              <a:t>Південна Європа </a:t>
            </a:r>
            <a:r>
              <a:rPr lang="uk-UA" sz="2400" dirty="0">
                <a:solidFill>
                  <a:schemeClr val="tx1"/>
                </a:solidFill>
              </a:rPr>
              <a:t>та </a:t>
            </a:r>
            <a:r>
              <a:rPr lang="uk-UA" sz="2400" i="1" dirty="0">
                <a:solidFill>
                  <a:schemeClr val="tx1"/>
                </a:solidFill>
              </a:rPr>
              <a:t>Північна Африка</a:t>
            </a:r>
            <a:r>
              <a:rPr lang="uk-UA" sz="2400" dirty="0">
                <a:solidFill>
                  <a:schemeClr val="tx1"/>
                </a:solidFill>
              </a:rPr>
              <a:t>); </a:t>
            </a:r>
            <a:r>
              <a:rPr lang="uk-UA" sz="2400" b="1" i="1" dirty="0">
                <a:solidFill>
                  <a:schemeClr val="tx1"/>
                </a:solidFill>
              </a:rPr>
              <a:t>Центральна Америка та Карибський басейн</a:t>
            </a:r>
            <a:r>
              <a:rPr lang="uk-UA" sz="2400" dirty="0">
                <a:solidFill>
                  <a:schemeClr val="tx1"/>
                </a:solidFill>
              </a:rPr>
              <a:t>, де центром сили є </a:t>
            </a:r>
            <a:r>
              <a:rPr lang="uk-UA" sz="2400" i="1" dirty="0">
                <a:solidFill>
                  <a:schemeClr val="tx1"/>
                </a:solidFill>
              </a:rPr>
              <a:t>Мексика</a:t>
            </a:r>
            <a:r>
              <a:rPr lang="uk-UA" sz="2400" dirty="0">
                <a:solidFill>
                  <a:schemeClr val="tx1"/>
                </a:solidFill>
              </a:rPr>
              <a:t>; </a:t>
            </a:r>
            <a:r>
              <a:rPr lang="uk-UA" sz="2400" b="1" i="1" dirty="0">
                <a:solidFill>
                  <a:schemeClr val="tx1"/>
                </a:solidFill>
              </a:rPr>
              <a:t>Південна Америка </a:t>
            </a:r>
            <a:r>
              <a:rPr lang="uk-UA" sz="2400" dirty="0">
                <a:solidFill>
                  <a:schemeClr val="tx1"/>
                </a:solidFill>
              </a:rPr>
              <a:t>з           центрами сили </a:t>
            </a:r>
            <a:r>
              <a:rPr lang="uk-UA" sz="2400" i="1" dirty="0">
                <a:solidFill>
                  <a:schemeClr val="tx1"/>
                </a:solidFill>
              </a:rPr>
              <a:t>Бразилією, Аргентиною</a:t>
            </a:r>
            <a:r>
              <a:rPr lang="uk-UA" sz="2400" dirty="0">
                <a:solidFill>
                  <a:schemeClr val="tx1"/>
                </a:solidFill>
              </a:rPr>
              <a:t>. </a:t>
            </a:r>
          </a:p>
          <a:p>
            <a:pPr marL="0" indent="0">
              <a:buNone/>
            </a:pPr>
            <a:br>
              <a:rPr lang="uk-UA" sz="2400" dirty="0">
                <a:solidFill>
                  <a:schemeClr val="tx1"/>
                </a:solidFill>
              </a:rPr>
            </a:br>
            <a:endParaRPr lang="uk-UA" sz="2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6573844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9732758" cy="1320800"/>
          </a:xfrm>
        </p:spPr>
        <p:txBody>
          <a:bodyPr>
            <a:normAutofit fontScale="90000"/>
          </a:bodyPr>
          <a:lstStyle/>
          <a:p>
            <a:r>
              <a:rPr lang="uk-UA" sz="3300" b="1" dirty="0">
                <a:solidFill>
                  <a:schemeClr val="tx1"/>
                </a:solidFill>
              </a:rPr>
              <a:t>МІСЦЕ УКРАЇНИ НА ГЕОПОЛІТИЧНІЙ КАРТІ СВІТУ</a:t>
            </a:r>
            <a:r>
              <a:rPr lang="uk-UA" sz="3300" dirty="0">
                <a:solidFill>
                  <a:schemeClr val="tx1"/>
                </a:solidFill>
              </a:rPr>
              <a:t> </a:t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77333" y="1350498"/>
            <a:ext cx="9141915" cy="5507501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uk-UA" sz="2400" dirty="0">
                <a:solidFill>
                  <a:schemeClr val="tx1"/>
                </a:solidFill>
              </a:rPr>
              <a:t>Протягом усієї історії це був відкритий </a:t>
            </a:r>
            <a:r>
              <a:rPr lang="uk-UA" sz="2400" dirty="0" err="1">
                <a:solidFill>
                  <a:schemeClr val="tx1"/>
                </a:solidFill>
              </a:rPr>
              <a:t>геопростір</a:t>
            </a:r>
            <a:r>
              <a:rPr lang="uk-UA" sz="2400" dirty="0">
                <a:solidFill>
                  <a:schemeClr val="tx1"/>
                </a:solidFill>
              </a:rPr>
              <a:t>, у якому відбувалися переміщення народів, їх взаємодія і протистояння. Розташування в центрі Європи мало як позитивні, так і негативні наслідки — залежно від того, які</a:t>
            </a:r>
            <a:br>
              <a:rPr lang="uk-UA" sz="2400" dirty="0">
                <a:solidFill>
                  <a:schemeClr val="tx1"/>
                </a:solidFill>
              </a:rPr>
            </a:br>
            <a:r>
              <a:rPr lang="uk-UA" sz="2400" dirty="0">
                <a:solidFill>
                  <a:schemeClr val="tx1"/>
                </a:solidFill>
              </a:rPr>
              <a:t>процеси переважають у регіоні, — співпраці чи протистояння. </a:t>
            </a:r>
            <a:br>
              <a:rPr lang="uk-UA" sz="2400" dirty="0">
                <a:solidFill>
                  <a:schemeClr val="tx1"/>
                </a:solidFill>
              </a:rPr>
            </a:br>
            <a:r>
              <a:rPr lang="uk-UA" sz="2400" dirty="0">
                <a:solidFill>
                  <a:schemeClr val="tx1"/>
                </a:solidFill>
              </a:rPr>
              <a:t>України, не раз опинялися на стику інтересів великих</a:t>
            </a:r>
            <a:br>
              <a:rPr lang="uk-UA" sz="2400" dirty="0">
                <a:solidFill>
                  <a:schemeClr val="tx1"/>
                </a:solidFill>
              </a:rPr>
            </a:br>
            <a:r>
              <a:rPr lang="uk-UA" sz="2400" dirty="0">
                <a:solidFill>
                  <a:schemeClr val="tx1"/>
                </a:solidFill>
              </a:rPr>
              <a:t>держав та блоків. Протягом нової та новітньої історії Україна бувала затиснутою в політичному трикутнику між </a:t>
            </a:r>
            <a:r>
              <a:rPr lang="uk-UA" sz="2400" i="1" dirty="0">
                <a:solidFill>
                  <a:schemeClr val="tx1"/>
                </a:solidFill>
              </a:rPr>
              <a:t>Росією </a:t>
            </a:r>
            <a:r>
              <a:rPr lang="uk-UA" sz="2400" dirty="0">
                <a:solidFill>
                  <a:schemeClr val="tx1"/>
                </a:solidFill>
              </a:rPr>
              <a:t>(Російська імперія, СРСР), країнами Європи (</a:t>
            </a:r>
            <a:r>
              <a:rPr lang="uk-UA" sz="2400" i="1" dirty="0">
                <a:solidFill>
                  <a:schemeClr val="tx1"/>
                </a:solidFill>
              </a:rPr>
              <a:t>Німеччина, Австро-Угорщина, Польща</a:t>
            </a:r>
            <a:r>
              <a:rPr lang="uk-UA" sz="2400" dirty="0">
                <a:solidFill>
                  <a:schemeClr val="tx1"/>
                </a:solidFill>
              </a:rPr>
              <a:t>) та мусульманським світом (</a:t>
            </a:r>
            <a:r>
              <a:rPr lang="uk-UA" sz="2400" i="1" dirty="0">
                <a:solidFill>
                  <a:schemeClr val="tx1"/>
                </a:solidFill>
              </a:rPr>
              <a:t>Османська імперія</a:t>
            </a:r>
            <a:r>
              <a:rPr lang="uk-UA" sz="2400" dirty="0">
                <a:solidFill>
                  <a:schemeClr val="tx1"/>
                </a:solidFill>
              </a:rPr>
              <a:t>), а на межі ХХ–ХХІ ст. — між </a:t>
            </a:r>
            <a:r>
              <a:rPr lang="uk-UA" sz="2400" i="1" dirty="0">
                <a:solidFill>
                  <a:schemeClr val="tx1"/>
                </a:solidFill>
              </a:rPr>
              <a:t>Росією, ЄС </a:t>
            </a:r>
            <a:r>
              <a:rPr lang="uk-UA" sz="2400" dirty="0">
                <a:solidFill>
                  <a:schemeClr val="tx1"/>
                </a:solidFill>
              </a:rPr>
              <a:t>та країнами мусульманського світу. </a:t>
            </a:r>
          </a:p>
          <a:p>
            <a:pPr marL="0" indent="0">
              <a:buNone/>
            </a:pPr>
            <a:br>
              <a:rPr lang="uk-UA" sz="2400" dirty="0">
                <a:solidFill>
                  <a:schemeClr val="tx1"/>
                </a:solidFill>
              </a:rPr>
            </a:br>
            <a:endParaRPr lang="uk-UA" sz="2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8945765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77335" y="590843"/>
            <a:ext cx="7664808" cy="6267157"/>
          </a:xfrm>
        </p:spPr>
        <p:txBody>
          <a:bodyPr>
            <a:normAutofit lnSpcReduction="10000"/>
          </a:bodyPr>
          <a:lstStyle/>
          <a:p>
            <a:pPr marL="0" indent="0" algn="just">
              <a:buNone/>
            </a:pPr>
            <a:r>
              <a:rPr lang="uk-UA" sz="2400" dirty="0">
                <a:solidFill>
                  <a:schemeClr val="tx1"/>
                </a:solidFill>
              </a:rPr>
              <a:t>Перше десятиліття незалежності України відзначалося </a:t>
            </a:r>
            <a:r>
              <a:rPr lang="uk-UA" sz="2400" b="1" i="1" dirty="0">
                <a:solidFill>
                  <a:schemeClr val="tx1"/>
                </a:solidFill>
              </a:rPr>
              <a:t>багатовекторністю </a:t>
            </a:r>
            <a:r>
              <a:rPr lang="uk-UA" sz="2400" dirty="0">
                <a:solidFill>
                  <a:schemeClr val="tx1"/>
                </a:solidFill>
              </a:rPr>
              <a:t>її зовнішньої політики, балансуванням економічних та політичних зв’язків між </a:t>
            </a:r>
            <a:r>
              <a:rPr lang="uk-UA" sz="2400" i="1" dirty="0">
                <a:solidFill>
                  <a:schemeClr val="tx1"/>
                </a:solidFill>
              </a:rPr>
              <a:t>Росією </a:t>
            </a:r>
            <a:r>
              <a:rPr lang="uk-UA" sz="2400" dirty="0">
                <a:solidFill>
                  <a:schemeClr val="tx1"/>
                </a:solidFill>
              </a:rPr>
              <a:t>і </a:t>
            </a:r>
            <a:r>
              <a:rPr lang="uk-UA" sz="2400" i="1" dirty="0">
                <a:solidFill>
                  <a:schemeClr val="tx1"/>
                </a:solidFill>
              </a:rPr>
              <a:t>країнами СНД, </a:t>
            </a:r>
            <a:r>
              <a:rPr lang="uk-UA" sz="2400" dirty="0">
                <a:solidFill>
                  <a:schemeClr val="tx1"/>
                </a:solidFill>
              </a:rPr>
              <a:t>з одного боку, та </a:t>
            </a:r>
            <a:r>
              <a:rPr lang="uk-UA" sz="2400" i="1" dirty="0">
                <a:solidFill>
                  <a:schemeClr val="tx1"/>
                </a:solidFill>
              </a:rPr>
              <a:t>Європою </a:t>
            </a:r>
            <a:r>
              <a:rPr lang="uk-UA" sz="2400" dirty="0">
                <a:solidFill>
                  <a:schemeClr val="tx1"/>
                </a:solidFill>
              </a:rPr>
              <a:t>— з іншого. Так, Україна зберігала позаблоковий статус у </a:t>
            </a:r>
            <a:r>
              <a:rPr lang="uk-UA" sz="2400" dirty="0" err="1">
                <a:solidFill>
                  <a:schemeClr val="tx1"/>
                </a:solidFill>
              </a:rPr>
              <a:t>військово­політичній</a:t>
            </a:r>
            <a:r>
              <a:rPr lang="uk-UA" sz="2400" dirty="0">
                <a:solidFill>
                  <a:schemeClr val="tx1"/>
                </a:solidFill>
              </a:rPr>
              <a:t> сфері й намагалася поєднувати економічне партнерство як з </a:t>
            </a:r>
            <a:r>
              <a:rPr lang="uk-UA" sz="2400" i="1" dirty="0">
                <a:solidFill>
                  <a:schemeClr val="tx1"/>
                </a:solidFill>
              </a:rPr>
              <a:t>країнами ЄС</a:t>
            </a:r>
            <a:r>
              <a:rPr lang="uk-UA" sz="2400" dirty="0">
                <a:solidFill>
                  <a:schemeClr val="tx1"/>
                </a:solidFill>
              </a:rPr>
              <a:t>, так і з колишніми </a:t>
            </a:r>
            <a:r>
              <a:rPr lang="uk-UA" sz="2400" i="1" dirty="0">
                <a:solidFill>
                  <a:schemeClr val="tx1"/>
                </a:solidFill>
              </a:rPr>
              <a:t>республіками СРСР</a:t>
            </a:r>
            <a:r>
              <a:rPr lang="uk-UA" sz="2400" dirty="0">
                <a:solidFill>
                  <a:schemeClr val="tx1"/>
                </a:solidFill>
              </a:rPr>
              <a:t>. Проте вже на початку 2000­х років Україна зробила важливий крок у бік західного цивілізаційного шляху (2004 р. під час Помаранчевої революції). Друга спроба </a:t>
            </a:r>
            <a:r>
              <a:rPr lang="uk-UA" sz="2400" dirty="0" err="1">
                <a:solidFill>
                  <a:schemeClr val="tx1"/>
                </a:solidFill>
              </a:rPr>
              <a:t>автократизації</a:t>
            </a:r>
            <a:r>
              <a:rPr lang="uk-UA" sz="2400" dirty="0">
                <a:solidFill>
                  <a:schemeClr val="tx1"/>
                </a:solidFill>
              </a:rPr>
              <a:t> та розвороту зовнішньої політики України в бік Росії, яку намагалися здійснити в 2014 р., завершилася Революцією гідності. Того самого року розпочалася збройна агресія Росії проти України.</a:t>
            </a:r>
          </a:p>
          <a:p>
            <a:pPr marL="0" indent="0">
              <a:buNone/>
            </a:pPr>
            <a:r>
              <a:rPr lang="uk-UA" sz="2400" dirty="0">
                <a:solidFill>
                  <a:schemeClr val="tx1"/>
                </a:solidFill>
              </a:rPr>
              <a:t> </a:t>
            </a:r>
            <a:endParaRPr lang="ru-RU" dirty="0"/>
          </a:p>
        </p:txBody>
      </p:sp>
      <p:pic>
        <p:nvPicPr>
          <p:cNvPr id="1026" name="Picture 2" descr="Сімнадцять років тому розпочалась Помаранчева революція 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96234" y="-120382"/>
            <a:ext cx="3795766" cy="2540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Скругленный прямоугольник 1"/>
          <p:cNvSpPr/>
          <p:nvPr/>
        </p:nvSpPr>
        <p:spPr>
          <a:xfrm>
            <a:off x="8396234" y="2419643"/>
            <a:ext cx="3795766" cy="450166"/>
          </a:xfrm>
          <a:prstGeom prst="round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dirty="0"/>
              <a:t>Помаранчева революція, 2004р</a:t>
            </a:r>
            <a:endParaRPr lang="ru-RU" dirty="0"/>
          </a:p>
        </p:txBody>
      </p:sp>
      <p:pic>
        <p:nvPicPr>
          <p:cNvPr id="1028" name="Picture 4" descr="Революція Гідності | Шевченківська районна в місті Києві ...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94102" y="3190484"/>
            <a:ext cx="3797898" cy="19582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Скругленный прямоугольник 5"/>
          <p:cNvSpPr/>
          <p:nvPr/>
        </p:nvSpPr>
        <p:spPr>
          <a:xfrm>
            <a:off x="8394102" y="5148775"/>
            <a:ext cx="3795766" cy="450166"/>
          </a:xfrm>
          <a:prstGeom prst="round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dirty="0"/>
              <a:t>Революція гідності, 2014р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1078656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uk-UA" dirty="0">
                <a:solidFill>
                  <a:schemeClr val="tx1"/>
                </a:solidFill>
              </a:rPr>
              <a:t>Результати утвердження України в міжнародному співтоваристві </a:t>
            </a:r>
            <a:br>
              <a:rPr lang="ru-RU" dirty="0"/>
            </a:br>
            <a:endParaRPr lang="ru-RU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317673409"/>
              </p:ext>
            </p:extLst>
          </p:nvPr>
        </p:nvGraphicFramePr>
        <p:xfrm>
          <a:off x="677862" y="1659988"/>
          <a:ext cx="9085115" cy="51980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38855975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uk-UA" b="1" dirty="0">
                <a:solidFill>
                  <a:schemeClr val="tx1"/>
                </a:solidFill>
              </a:rPr>
              <a:t>ВЕКТОРИ СУЧАСНОЇ УКРАЇНСЬКОЇ ГЕОПОЛІТИКИ</a:t>
            </a:r>
            <a:r>
              <a:rPr lang="uk-UA" dirty="0">
                <a:solidFill>
                  <a:schemeClr val="tx1"/>
                </a:solidFill>
              </a:rPr>
              <a:t> </a:t>
            </a:r>
            <a:br>
              <a:rPr lang="uk-UA" dirty="0">
                <a:solidFill>
                  <a:schemeClr val="tx1"/>
                </a:solidFill>
              </a:rPr>
            </a:br>
            <a:endParaRPr lang="uk-UA" dirty="0">
              <a:solidFill>
                <a:schemeClr val="tx1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6811502" y="2257864"/>
            <a:ext cx="2462500" cy="1139483"/>
          </a:xfrm>
          <a:prstGeom prst="rect">
            <a:avLst/>
          </a:prstGeom>
          <a:ln w="38100"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2800" b="1" dirty="0">
                <a:solidFill>
                  <a:schemeClr val="tx1"/>
                </a:solidFill>
              </a:rPr>
              <a:t>Східний</a:t>
            </a:r>
            <a:endParaRPr lang="ru-RU" sz="2800" b="1" dirty="0">
              <a:solidFill>
                <a:schemeClr val="tx1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677334" y="2257864"/>
            <a:ext cx="2462500" cy="1139483"/>
          </a:xfrm>
          <a:prstGeom prst="rect">
            <a:avLst/>
          </a:prstGeom>
          <a:ln w="38100"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2800" b="1" dirty="0">
                <a:solidFill>
                  <a:schemeClr val="tx1"/>
                </a:solidFill>
              </a:rPr>
              <a:t>Західний</a:t>
            </a:r>
            <a:endParaRPr lang="ru-RU" sz="2800" b="1" dirty="0">
              <a:solidFill>
                <a:schemeClr val="tx1"/>
              </a:solidFill>
            </a:endParaRPr>
          </a:p>
        </p:txBody>
      </p:sp>
      <p:sp>
        <p:nvSpPr>
          <p:cNvPr id="7" name="Блок-схема: объединение 6"/>
          <p:cNvSpPr/>
          <p:nvPr/>
        </p:nvSpPr>
        <p:spPr>
          <a:xfrm>
            <a:off x="3139834" y="2827606"/>
            <a:ext cx="3671668" cy="1786597"/>
          </a:xfrm>
          <a:prstGeom prst="flowChartMerge">
            <a:avLst/>
          </a:prstGeom>
          <a:solidFill>
            <a:srgbClr val="FFFF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200" b="1" dirty="0">
                <a:solidFill>
                  <a:schemeClr val="tx1"/>
                </a:solidFill>
              </a:rPr>
              <a:t>Україна</a:t>
            </a:r>
            <a:endParaRPr lang="ru-RU" sz="3200" b="1" dirty="0">
              <a:solidFill>
                <a:schemeClr val="tx1"/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3744418" y="4614203"/>
            <a:ext cx="2462500" cy="1139483"/>
          </a:xfrm>
          <a:prstGeom prst="rect">
            <a:avLst/>
          </a:prstGeom>
          <a:ln w="38100"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2800" b="1" dirty="0">
                <a:solidFill>
                  <a:schemeClr val="tx1"/>
                </a:solidFill>
              </a:rPr>
              <a:t>Південний</a:t>
            </a:r>
            <a:endParaRPr lang="ru-RU" sz="28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9467467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77334" y="675249"/>
            <a:ext cx="8283786" cy="6182751"/>
          </a:xfrm>
        </p:spPr>
        <p:txBody>
          <a:bodyPr>
            <a:normAutofit lnSpcReduction="10000"/>
          </a:bodyPr>
          <a:lstStyle/>
          <a:p>
            <a:pPr marL="0" indent="0" algn="just">
              <a:buNone/>
            </a:pPr>
            <a:r>
              <a:rPr lang="uk-UA" sz="2400" b="1" i="1" dirty="0">
                <a:solidFill>
                  <a:schemeClr val="tx1"/>
                </a:solidFill>
              </a:rPr>
              <a:t>Східний геополітичний вектор</a:t>
            </a:r>
            <a:r>
              <a:rPr lang="uk-UA" sz="2400" dirty="0">
                <a:solidFill>
                  <a:schemeClr val="tx1"/>
                </a:solidFill>
              </a:rPr>
              <a:t>. На сході центральною в геополітиці для України була, є та буде </a:t>
            </a:r>
            <a:r>
              <a:rPr lang="uk-UA" sz="2400" i="1" dirty="0">
                <a:solidFill>
                  <a:schemeClr val="tx1"/>
                </a:solidFill>
              </a:rPr>
              <a:t>Росія</a:t>
            </a:r>
            <a:r>
              <a:rPr lang="uk-UA" sz="2400" dirty="0">
                <a:solidFill>
                  <a:schemeClr val="tx1"/>
                </a:solidFill>
              </a:rPr>
              <a:t>. Особливість сусідства двох держав полягає і в протяжності спільного кордону, і в «прозорості» </a:t>
            </a:r>
            <a:r>
              <a:rPr lang="uk-UA" sz="2400" dirty="0" err="1">
                <a:solidFill>
                  <a:schemeClr val="tx1"/>
                </a:solidFill>
              </a:rPr>
              <a:t>геопростору</a:t>
            </a:r>
            <a:r>
              <a:rPr lang="uk-UA" sz="2400" dirty="0">
                <a:solidFill>
                  <a:schemeClr val="tx1"/>
                </a:solidFill>
              </a:rPr>
              <a:t> вглиб як на захід, так і на схід від лінії кордону. З одного боку, маємо потенційні можливості співробітництва, з іншого — геополітичний тиск на Україну в зовнішній та зовнішньоекономічній політиці, а згодом і пряме застосування військової сили. Як вийти із цієї ситуації? Для України це — вихід з поля впливу Росії (політичного, економічного, </a:t>
            </a:r>
            <a:r>
              <a:rPr lang="uk-UA" sz="2400" dirty="0" err="1">
                <a:solidFill>
                  <a:schemeClr val="tx1"/>
                </a:solidFill>
              </a:rPr>
              <a:t>культурно­інформаційного</a:t>
            </a:r>
            <a:r>
              <a:rPr lang="uk-UA" sz="2400" dirty="0">
                <a:solidFill>
                  <a:schemeClr val="tx1"/>
                </a:solidFill>
              </a:rPr>
              <a:t>) й активізація розбудови економіки; всебічне розширення політичних, економічних та культурних зв’язків з державами світу. Для Росії це — визнання України як суверенної держави, чия територія в міжнародно визнаних кордонах є недоторканною. </a:t>
            </a:r>
          </a:p>
          <a:p>
            <a:pPr marL="0" indent="0">
              <a:buNone/>
            </a:pPr>
            <a:br>
              <a:rPr lang="ru-RU" dirty="0"/>
            </a:br>
            <a:endParaRPr lang="ru-RU" dirty="0"/>
          </a:p>
        </p:txBody>
      </p:sp>
      <p:pic>
        <p:nvPicPr>
          <p:cNvPr id="3074" name="Picture 2" descr="ЗСУ знищила російської військової техніки на 3 мільярди ...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4440" y="0"/>
            <a:ext cx="3197559" cy="23915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0933478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77334" y="703385"/>
            <a:ext cx="8596668" cy="6154615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uk-UA" sz="2400" b="1" i="1" dirty="0">
                <a:solidFill>
                  <a:schemeClr val="tx1"/>
                </a:solidFill>
              </a:rPr>
              <a:t>Західний геополітичний вектор </a:t>
            </a:r>
            <a:r>
              <a:rPr lang="uk-UA" sz="2400" dirty="0">
                <a:solidFill>
                  <a:schemeClr val="tx1"/>
                </a:solidFill>
              </a:rPr>
              <a:t>пов’язаний з геополітичною метою України — вступом до </a:t>
            </a:r>
            <a:r>
              <a:rPr lang="uk-UA" sz="2400" i="1" dirty="0">
                <a:solidFill>
                  <a:schemeClr val="tx1"/>
                </a:solidFill>
              </a:rPr>
              <a:t>ЄС </a:t>
            </a:r>
            <a:r>
              <a:rPr lang="uk-UA" sz="2400" dirty="0">
                <a:solidFill>
                  <a:schemeClr val="tx1"/>
                </a:solidFill>
              </a:rPr>
              <a:t>та всебічним розвитком відносин з </a:t>
            </a:r>
            <a:r>
              <a:rPr lang="uk-UA" sz="2400" b="1" i="1" dirty="0">
                <a:solidFill>
                  <a:schemeClr val="tx1"/>
                </a:solidFill>
              </a:rPr>
              <a:t>Європою</a:t>
            </a:r>
            <a:r>
              <a:rPr lang="uk-UA" sz="2400" dirty="0">
                <a:solidFill>
                  <a:schemeClr val="tx1"/>
                </a:solidFill>
              </a:rPr>
              <a:t>, особливо з країнами­-сусідами. Європейська інтеграція передбачає створення системи стабільності як у </a:t>
            </a:r>
            <a:r>
              <a:rPr lang="uk-UA" sz="2400" i="1" dirty="0">
                <a:solidFill>
                  <a:schemeClr val="tx1"/>
                </a:solidFill>
              </a:rPr>
              <a:t>ЄС</a:t>
            </a:r>
            <a:r>
              <a:rPr lang="uk-UA" sz="2400" dirty="0">
                <a:solidFill>
                  <a:schemeClr val="tx1"/>
                </a:solidFill>
              </a:rPr>
              <a:t>, так і в сусідніх країнах регіону способом «експорту демократії» та долучення до простору економічного й соціального добробуту. Доступ до європейських ринків, зокрема й до</a:t>
            </a:r>
            <a:br>
              <a:rPr lang="uk-UA" sz="2400" dirty="0">
                <a:solidFill>
                  <a:schemeClr val="tx1"/>
                </a:solidFill>
              </a:rPr>
            </a:br>
            <a:r>
              <a:rPr lang="uk-UA" sz="2400" dirty="0">
                <a:solidFill>
                  <a:schemeClr val="tx1"/>
                </a:solidFill>
              </a:rPr>
              <a:t>ринку праці, надається периферійним країнам регіону як винагорода за подолання внутрішніх негараздів і впровадження демократичних норм, що відповідають європейським стандартам. </a:t>
            </a:r>
          </a:p>
          <a:p>
            <a:pPr marL="0" indent="0">
              <a:buNone/>
            </a:pPr>
            <a:br>
              <a:rPr lang="uk-UA" sz="2400" dirty="0">
                <a:solidFill>
                  <a:schemeClr val="tx1"/>
                </a:solidFill>
              </a:rPr>
            </a:br>
            <a:endParaRPr lang="uk-UA" sz="2400" dirty="0">
              <a:solidFill>
                <a:schemeClr val="tx1"/>
              </a:solidFill>
            </a:endParaRPr>
          </a:p>
        </p:txBody>
      </p:sp>
      <p:pic>
        <p:nvPicPr>
          <p:cNvPr id="2052" name="Picture 4" descr="Розташування Європейського Союзу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86835" y="2142757"/>
            <a:ext cx="2571750" cy="25717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https://upload.wikimedia.org/wikipedia/commons/thumb/b/b7/Flag_of_Europe.svg/125px-Flag_of_Europe.svg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86835" y="-1"/>
            <a:ext cx="2805165" cy="18850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1403843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77334" y="886265"/>
            <a:ext cx="8596668" cy="5971735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uk-UA" sz="2400" b="1" i="1" dirty="0">
                <a:solidFill>
                  <a:schemeClr val="tx1"/>
                </a:solidFill>
              </a:rPr>
              <a:t>Південний </a:t>
            </a:r>
            <a:r>
              <a:rPr lang="uk-UA" sz="2400" dirty="0">
                <a:solidFill>
                  <a:schemeClr val="tx1"/>
                </a:solidFill>
              </a:rPr>
              <a:t>і </a:t>
            </a:r>
            <a:r>
              <a:rPr lang="uk-UA" sz="2400" b="1" i="1" dirty="0">
                <a:solidFill>
                  <a:schemeClr val="tx1"/>
                </a:solidFill>
              </a:rPr>
              <a:t>Південно-Східний геополітичний вектор </a:t>
            </a:r>
            <a:r>
              <a:rPr lang="uk-UA" sz="2400" dirty="0">
                <a:solidFill>
                  <a:schemeClr val="tx1"/>
                </a:solidFill>
              </a:rPr>
              <a:t>України пов’язаний з перспективами розвитку відносин з мусульманськими країнами </a:t>
            </a:r>
            <a:r>
              <a:rPr lang="uk-UA" sz="2400" b="1" i="1" dirty="0">
                <a:solidFill>
                  <a:schemeClr val="tx1"/>
                </a:solidFill>
              </a:rPr>
              <a:t>Середнього Сходу </a:t>
            </a:r>
            <a:r>
              <a:rPr lang="uk-UA" sz="2400" dirty="0">
                <a:solidFill>
                  <a:schemeClr val="tx1"/>
                </a:solidFill>
              </a:rPr>
              <a:t>(першочергово з </a:t>
            </a:r>
            <a:r>
              <a:rPr lang="uk-UA" sz="2400" i="1" dirty="0">
                <a:solidFill>
                  <a:schemeClr val="tx1"/>
                </a:solidFill>
              </a:rPr>
              <a:t>Туреччиною</a:t>
            </a:r>
            <a:r>
              <a:rPr lang="uk-UA" sz="2400" dirty="0">
                <a:solidFill>
                  <a:schemeClr val="tx1"/>
                </a:solidFill>
              </a:rPr>
              <a:t>, </a:t>
            </a:r>
            <a:r>
              <a:rPr lang="uk-UA" sz="2400" i="1" dirty="0">
                <a:solidFill>
                  <a:schemeClr val="tx1"/>
                </a:solidFill>
              </a:rPr>
              <a:t>Саудівською Аравією</a:t>
            </a:r>
            <a:r>
              <a:rPr lang="uk-UA" sz="2400" dirty="0">
                <a:solidFill>
                  <a:schemeClr val="tx1"/>
                </a:solidFill>
              </a:rPr>
              <a:t>, </a:t>
            </a:r>
            <a:r>
              <a:rPr lang="uk-UA" sz="2400" i="1" dirty="0">
                <a:solidFill>
                  <a:schemeClr val="tx1"/>
                </a:solidFill>
              </a:rPr>
              <a:t>ОАЕ</a:t>
            </a:r>
            <a:r>
              <a:rPr lang="uk-UA" sz="2400" dirty="0">
                <a:solidFill>
                  <a:schemeClr val="tx1"/>
                </a:solidFill>
              </a:rPr>
              <a:t>), країнами </a:t>
            </a:r>
            <a:r>
              <a:rPr lang="uk-UA" sz="2400" b="1" i="1" dirty="0">
                <a:solidFill>
                  <a:schemeClr val="tx1"/>
                </a:solidFill>
              </a:rPr>
              <a:t>Південної Азії </a:t>
            </a:r>
            <a:r>
              <a:rPr lang="uk-UA" sz="2400" dirty="0">
                <a:solidFill>
                  <a:schemeClr val="tx1"/>
                </a:solidFill>
              </a:rPr>
              <a:t>(</a:t>
            </a:r>
            <a:r>
              <a:rPr lang="uk-UA" sz="2400" i="1" dirty="0">
                <a:solidFill>
                  <a:schemeClr val="tx1"/>
                </a:solidFill>
              </a:rPr>
              <a:t>Індією </a:t>
            </a:r>
            <a:r>
              <a:rPr lang="uk-UA" sz="2400" dirty="0">
                <a:solidFill>
                  <a:schemeClr val="tx1"/>
                </a:solidFill>
              </a:rPr>
              <a:t>та ін.) та </a:t>
            </a:r>
            <a:r>
              <a:rPr lang="uk-UA" sz="2400" b="1" i="1" dirty="0">
                <a:solidFill>
                  <a:schemeClr val="tx1"/>
                </a:solidFill>
              </a:rPr>
              <a:t>Східної Азії</a:t>
            </a:r>
            <a:br>
              <a:rPr lang="uk-UA" sz="2400" b="1" i="1" dirty="0">
                <a:solidFill>
                  <a:schemeClr val="tx1"/>
                </a:solidFill>
              </a:rPr>
            </a:br>
            <a:r>
              <a:rPr lang="uk-UA" sz="2400" dirty="0">
                <a:solidFill>
                  <a:schemeClr val="tx1"/>
                </a:solidFill>
              </a:rPr>
              <a:t>(</a:t>
            </a:r>
            <a:r>
              <a:rPr lang="uk-UA" sz="2400" i="1" dirty="0">
                <a:solidFill>
                  <a:schemeClr val="tx1"/>
                </a:solidFill>
              </a:rPr>
              <a:t>Японією</a:t>
            </a:r>
            <a:r>
              <a:rPr lang="uk-UA" sz="2400" dirty="0">
                <a:solidFill>
                  <a:schemeClr val="tx1"/>
                </a:solidFill>
              </a:rPr>
              <a:t>, </a:t>
            </a:r>
            <a:r>
              <a:rPr lang="uk-UA" sz="2400" i="1" dirty="0">
                <a:solidFill>
                  <a:schemeClr val="tx1"/>
                </a:solidFill>
              </a:rPr>
              <a:t>Південною Кореєю</a:t>
            </a:r>
            <a:r>
              <a:rPr lang="uk-UA" sz="2400" dirty="0">
                <a:solidFill>
                  <a:schemeClr val="tx1"/>
                </a:solidFill>
              </a:rPr>
              <a:t>, </a:t>
            </a:r>
            <a:r>
              <a:rPr lang="uk-UA" sz="2400" i="1" dirty="0">
                <a:solidFill>
                  <a:schemeClr val="tx1"/>
                </a:solidFill>
              </a:rPr>
              <a:t>Китаєм </a:t>
            </a:r>
            <a:r>
              <a:rPr lang="uk-UA" sz="2400" dirty="0">
                <a:solidFill>
                  <a:schemeClr val="tx1"/>
                </a:solidFill>
              </a:rPr>
              <a:t>та ін.).</a:t>
            </a:r>
          </a:p>
          <a:p>
            <a:pPr marL="0" indent="0" algn="just">
              <a:buNone/>
            </a:pPr>
            <a:r>
              <a:rPr lang="uk-UA" sz="2400" dirty="0">
                <a:solidFill>
                  <a:schemeClr val="tx1"/>
                </a:solidFill>
              </a:rPr>
              <a:t> </a:t>
            </a:r>
            <a:br>
              <a:rPr lang="uk-UA" sz="2400" dirty="0">
                <a:solidFill>
                  <a:schemeClr val="tx1"/>
                </a:solidFill>
              </a:rPr>
            </a:br>
            <a:endParaRPr lang="uk-UA" sz="2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9378204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4" y="295422"/>
            <a:ext cx="8596668" cy="1192184"/>
          </a:xfrm>
        </p:spPr>
        <p:txBody>
          <a:bodyPr/>
          <a:lstStyle/>
          <a:p>
            <a:pPr algn="ctr"/>
            <a:r>
              <a:rPr lang="uk-UA" b="1" dirty="0">
                <a:solidFill>
                  <a:schemeClr val="tx1"/>
                </a:solidFill>
              </a:rPr>
              <a:t>ВИСНОВКИ</a:t>
            </a:r>
            <a:endParaRPr lang="ru-RU" b="1" dirty="0">
              <a:solidFill>
                <a:schemeClr val="tx1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77334" y="1012874"/>
            <a:ext cx="9203646" cy="5688177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ru-RU" sz="2400" dirty="0"/>
              <a:t> </a:t>
            </a:r>
            <a:r>
              <a:rPr lang="uk-UA" sz="2400" dirty="0">
                <a:solidFill>
                  <a:schemeClr val="tx1"/>
                </a:solidFill>
              </a:rPr>
              <a:t>Триває процес формування багатополюсного світу. Загострюється боротьба різних політичних блоків і союзів за сфери впливу.</a:t>
            </a:r>
          </a:p>
          <a:p>
            <a:pPr marL="0" indent="0" algn="just">
              <a:buNone/>
            </a:pPr>
            <a:r>
              <a:rPr lang="uk-UA" sz="2400" dirty="0">
                <a:solidFill>
                  <a:schemeClr val="tx1"/>
                </a:solidFill>
              </a:rPr>
              <a:t> Широкомасштабне вторгнення Росії в Україну змінило геополітичний устрій світу, розділивши його на дві частини — демократичну та авторитарну.</a:t>
            </a:r>
          </a:p>
          <a:p>
            <a:pPr marL="0" indent="0" algn="just">
              <a:buNone/>
            </a:pPr>
            <a:r>
              <a:rPr lang="uk-UA" sz="2400" dirty="0">
                <a:solidFill>
                  <a:schemeClr val="tx1"/>
                </a:solidFill>
              </a:rPr>
              <a:t> Спротив російській агресії продемонстрував світові національну єдність українців, їхню здатність відстоювати свій європейський вибір.</a:t>
            </a:r>
          </a:p>
          <a:p>
            <a:pPr marL="0" indent="0" algn="just">
              <a:buNone/>
            </a:pPr>
            <a:r>
              <a:rPr lang="uk-UA" sz="2400" dirty="0">
                <a:solidFill>
                  <a:schemeClr val="tx1"/>
                </a:solidFill>
              </a:rPr>
              <a:t> </a:t>
            </a:r>
            <a:br>
              <a:rPr lang="uk-UA" sz="2400" dirty="0">
                <a:solidFill>
                  <a:schemeClr val="tx1"/>
                </a:solidFill>
              </a:rPr>
            </a:br>
            <a:r>
              <a:rPr lang="uk-UA" sz="2200" dirty="0">
                <a:solidFill>
                  <a:schemeClr val="tx1"/>
                </a:solidFill>
              </a:rPr>
              <a:t> </a:t>
            </a:r>
            <a:br>
              <a:rPr lang="ru-RU" sz="2400" dirty="0"/>
            </a:br>
            <a:r>
              <a:rPr lang="uk-UA" sz="2400" dirty="0">
                <a:solidFill>
                  <a:schemeClr val="tx1"/>
                </a:solidFill>
              </a:rPr>
              <a:t> </a:t>
            </a:r>
            <a:br>
              <a:rPr lang="ru-RU" sz="2400" dirty="0"/>
            </a:br>
            <a:r>
              <a:rPr lang="uk-UA" sz="2400" dirty="0">
                <a:solidFill>
                  <a:schemeClr val="tx1"/>
                </a:solidFill>
              </a:rPr>
              <a:t> </a:t>
            </a:r>
            <a:br>
              <a:rPr lang="ru-RU" sz="2400" dirty="0"/>
            </a:br>
            <a:r>
              <a:rPr lang="uk-UA" sz="2400" dirty="0">
                <a:solidFill>
                  <a:schemeClr val="tx1"/>
                </a:solidFill>
              </a:rPr>
              <a:t> </a:t>
            </a:r>
            <a:br>
              <a:rPr lang="uk-UA" sz="2400" dirty="0">
                <a:solidFill>
                  <a:schemeClr val="tx1"/>
                </a:solidFill>
              </a:rPr>
            </a:br>
            <a:r>
              <a:rPr lang="uk-UA" sz="2400" dirty="0">
                <a:solidFill>
                  <a:schemeClr val="tx1"/>
                </a:solidFill>
              </a:rPr>
              <a:t> </a:t>
            </a:r>
            <a:br>
              <a:rPr lang="ru-RU" sz="2400" dirty="0"/>
            </a:br>
            <a:r>
              <a:rPr lang="uk-UA" sz="2400" dirty="0">
                <a:solidFill>
                  <a:schemeClr val="tx1"/>
                </a:solidFill>
              </a:rPr>
              <a:t> </a:t>
            </a:r>
            <a:br>
              <a:rPr lang="uk-UA" sz="2400" dirty="0">
                <a:solidFill>
                  <a:schemeClr val="tx1"/>
                </a:solidFill>
              </a:rPr>
            </a:br>
            <a:r>
              <a:rPr lang="uk-UA" sz="2400" dirty="0">
                <a:solidFill>
                  <a:schemeClr val="tx1"/>
                </a:solidFill>
              </a:rPr>
              <a:t> </a:t>
            </a:r>
            <a:br>
              <a:rPr lang="ru-RU" sz="2400" dirty="0"/>
            </a:br>
            <a:r>
              <a:rPr lang="uk-UA" sz="2400" dirty="0">
                <a:solidFill>
                  <a:schemeClr val="tx1"/>
                </a:solidFill>
              </a:rPr>
              <a:t> </a:t>
            </a:r>
            <a:br>
              <a:rPr lang="ru-RU" sz="2400" dirty="0"/>
            </a:br>
            <a:r>
              <a:rPr lang="uk-UA" sz="2400" dirty="0">
                <a:solidFill>
                  <a:schemeClr val="tx1"/>
                </a:solidFill>
              </a:rPr>
              <a:t> </a:t>
            </a:r>
            <a:br>
              <a:rPr lang="uk-UA" sz="2400" dirty="0">
                <a:solidFill>
                  <a:schemeClr val="tx1"/>
                </a:solidFill>
              </a:rPr>
            </a:br>
            <a:r>
              <a:rPr lang="uk-UA" sz="2800" dirty="0">
                <a:solidFill>
                  <a:schemeClr val="tx1"/>
                </a:solidFill>
              </a:rPr>
              <a:t> </a:t>
            </a:r>
            <a:br>
              <a:rPr lang="ru-RU" sz="2800" dirty="0"/>
            </a:br>
            <a:r>
              <a:rPr lang="uk-UA" sz="2800" dirty="0">
                <a:solidFill>
                  <a:schemeClr val="tx1"/>
                </a:solidFill>
              </a:rPr>
              <a:t> </a:t>
            </a:r>
            <a:br>
              <a:rPr lang="ru-RU" sz="2800" dirty="0"/>
            </a:br>
            <a:r>
              <a:rPr lang="uk-UA" sz="2800" dirty="0">
                <a:solidFill>
                  <a:schemeClr val="tx1"/>
                </a:solidFill>
              </a:rPr>
              <a:t> </a:t>
            </a:r>
            <a:br>
              <a:rPr lang="ru-RU" sz="2800" dirty="0"/>
            </a:br>
            <a:r>
              <a:rPr lang="ru-RU" sz="2800" dirty="0">
                <a:solidFill>
                  <a:schemeClr val="tx1"/>
                </a:solidFill>
              </a:rPr>
              <a:t> </a:t>
            </a:r>
            <a:br>
              <a:rPr lang="ru-RU" sz="2800" dirty="0"/>
            </a:br>
            <a:r>
              <a:rPr lang="uk-UA" sz="2800" dirty="0">
                <a:solidFill>
                  <a:schemeClr val="tx1"/>
                </a:solidFill>
              </a:rPr>
              <a:t> </a:t>
            </a:r>
            <a:br>
              <a:rPr lang="ru-RU" sz="2800" dirty="0"/>
            </a:br>
            <a:r>
              <a:rPr lang="uk-UA" sz="2800" dirty="0">
                <a:solidFill>
                  <a:schemeClr val="tx1"/>
                </a:solidFill>
              </a:rPr>
              <a:t> </a:t>
            </a:r>
            <a:br>
              <a:rPr lang="uk-UA" sz="2800" dirty="0">
                <a:solidFill>
                  <a:schemeClr val="tx1"/>
                </a:solidFill>
              </a:rPr>
            </a:br>
            <a:endParaRPr lang="uk-UA" sz="28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2552214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16158" y="386558"/>
            <a:ext cx="9601196" cy="601008"/>
          </a:xfrm>
        </p:spPr>
        <p:txBody>
          <a:bodyPr>
            <a:normAutofit fontScale="90000"/>
          </a:bodyPr>
          <a:lstStyle/>
          <a:p>
            <a:r>
              <a:rPr lang="uk-UA" dirty="0"/>
              <a:t>Використані джерела</a:t>
            </a:r>
            <a:endParaRPr lang="ru-RU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922847" y="987566"/>
            <a:ext cx="9550360" cy="35804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800"/>
              </a:spcAft>
            </a:pPr>
            <a:r>
              <a:rPr lang="uk-UA" b="1" dirty="0"/>
              <a:t>Джерело інформації </a:t>
            </a:r>
            <a:r>
              <a:rPr lang="ru-RU" b="1" dirty="0"/>
              <a:t>та </a:t>
            </a:r>
            <a:r>
              <a:rPr lang="uk-UA" b="1" dirty="0"/>
              <a:t>ілюстрацій - підручники</a:t>
            </a:r>
            <a:r>
              <a:rPr lang="ru-RU" b="1" dirty="0"/>
              <a:t>:</a:t>
            </a:r>
          </a:p>
          <a:p>
            <a:pPr>
              <a:spcAft>
                <a:spcPts val="800"/>
              </a:spcAft>
            </a:pPr>
            <a:r>
              <a:rPr lang="en-US" b="1" dirty="0">
                <a:hlinkClick r:id="rId2"/>
              </a:rPr>
              <a:t>https://salo.li/78B0590</a:t>
            </a:r>
            <a:r>
              <a:rPr lang="uk-UA" b="1" dirty="0"/>
              <a:t>   </a:t>
            </a:r>
            <a:r>
              <a:rPr lang="en-US" b="1" dirty="0">
                <a:hlinkClick r:id="rId3"/>
              </a:rPr>
              <a:t>https://salo.li/8970eD6</a:t>
            </a:r>
            <a:r>
              <a:rPr lang="uk-UA" b="1" dirty="0"/>
              <a:t>   </a:t>
            </a:r>
            <a:r>
              <a:rPr lang="en-US" b="1" dirty="0">
                <a:hlinkClick r:id="rId4"/>
              </a:rPr>
              <a:t>https://salo.li/bA80E28</a:t>
            </a:r>
            <a:r>
              <a:rPr lang="uk-UA" b="1" dirty="0"/>
              <a:t> </a:t>
            </a:r>
          </a:p>
          <a:p>
            <a:pPr>
              <a:spcAft>
                <a:spcPts val="800"/>
              </a:spcAft>
            </a:pPr>
            <a:r>
              <a:rPr lang="en-US" b="1" dirty="0">
                <a:hlinkClick r:id="rId5"/>
              </a:rPr>
              <a:t>https://salo.li/29FaDAe</a:t>
            </a:r>
            <a:r>
              <a:rPr lang="uk-UA" b="1" dirty="0"/>
              <a:t>   </a:t>
            </a:r>
            <a:r>
              <a:rPr lang="en-US" b="1" dirty="0">
                <a:hlinkClick r:id="rId6"/>
              </a:rPr>
              <a:t>https://salo.li/beC7B74</a:t>
            </a:r>
            <a:r>
              <a:rPr lang="uk-UA" b="1" dirty="0"/>
              <a:t>   </a:t>
            </a:r>
            <a:r>
              <a:rPr lang="en-US" b="1" dirty="0">
                <a:hlinkClick r:id="rId7"/>
              </a:rPr>
              <a:t>https://salo.li/424133C</a:t>
            </a:r>
            <a:r>
              <a:rPr lang="uk-UA" b="1" dirty="0"/>
              <a:t> </a:t>
            </a:r>
          </a:p>
          <a:p>
            <a:pPr>
              <a:spcAft>
                <a:spcPts val="800"/>
              </a:spcAft>
            </a:pPr>
            <a:r>
              <a:rPr lang="en-US" b="1" dirty="0">
                <a:hlinkClick r:id="rId8"/>
              </a:rPr>
              <a:t>https://salo.li/275410f</a:t>
            </a:r>
            <a:r>
              <a:rPr lang="uk-UA" b="1" dirty="0"/>
              <a:t>    </a:t>
            </a:r>
            <a:r>
              <a:rPr lang="en-US" b="1" dirty="0">
                <a:hlinkClick r:id="rId9"/>
              </a:rPr>
              <a:t>https://salo.li/5d6f21E</a:t>
            </a:r>
            <a:r>
              <a:rPr lang="uk-UA" b="1" dirty="0"/>
              <a:t>    </a:t>
            </a:r>
            <a:r>
              <a:rPr lang="en-US" b="1" dirty="0">
                <a:hlinkClick r:id="rId10"/>
              </a:rPr>
              <a:t>https://salo.li/d7eaEe7</a:t>
            </a:r>
            <a:r>
              <a:rPr lang="uk-UA" b="1" dirty="0"/>
              <a:t> </a:t>
            </a:r>
          </a:p>
          <a:p>
            <a:pPr>
              <a:spcAft>
                <a:spcPts val="800"/>
              </a:spcAft>
            </a:pPr>
            <a:r>
              <a:rPr lang="en-US" b="1" dirty="0">
                <a:hlinkClick r:id="rId11"/>
              </a:rPr>
              <a:t>https://salo.li/8C492c5</a:t>
            </a:r>
            <a:r>
              <a:rPr lang="uk-UA" b="1" dirty="0"/>
              <a:t>    </a:t>
            </a:r>
            <a:r>
              <a:rPr lang="en-US" b="1" dirty="0">
                <a:hlinkClick r:id="rId12"/>
              </a:rPr>
              <a:t>https://salo.li/68312eA</a:t>
            </a:r>
            <a:r>
              <a:rPr lang="uk-UA" b="1" dirty="0"/>
              <a:t>   </a:t>
            </a:r>
            <a:r>
              <a:rPr lang="en-US" b="1" dirty="0">
                <a:hlinkClick r:id="rId13"/>
              </a:rPr>
              <a:t>https://salo.li/Da8eE7f</a:t>
            </a:r>
            <a:r>
              <a:rPr lang="uk-UA" b="1" dirty="0"/>
              <a:t> </a:t>
            </a:r>
          </a:p>
          <a:p>
            <a:pPr>
              <a:spcAft>
                <a:spcPts val="800"/>
              </a:spcAft>
            </a:pPr>
            <a:r>
              <a:rPr lang="en-US" b="1" dirty="0">
                <a:hlinkClick r:id="rId14"/>
              </a:rPr>
              <a:t>https://salo.li/14C4d70</a:t>
            </a:r>
            <a:r>
              <a:rPr lang="uk-UA" b="1" dirty="0"/>
              <a:t>   </a:t>
            </a:r>
            <a:r>
              <a:rPr lang="en-US" b="1" dirty="0">
                <a:hlinkClick r:id="rId15"/>
              </a:rPr>
              <a:t>https://salo.li/EC889B5</a:t>
            </a:r>
            <a:r>
              <a:rPr lang="uk-UA" b="1" dirty="0"/>
              <a:t> </a:t>
            </a:r>
          </a:p>
          <a:p>
            <a:pPr>
              <a:spcAft>
                <a:spcPts val="800"/>
              </a:spcAft>
            </a:pPr>
            <a:r>
              <a:rPr lang="uk-UA" b="1" dirty="0"/>
              <a:t>Контурна                        </a:t>
            </a:r>
            <a:r>
              <a:rPr lang="en-US" b="1" dirty="0">
                <a:hlinkClick r:id="rId16"/>
              </a:rPr>
              <a:t>https://salo.li/C56C671</a:t>
            </a:r>
            <a:r>
              <a:rPr lang="uk-UA" b="1" dirty="0"/>
              <a:t> </a:t>
            </a:r>
            <a:endParaRPr lang="ru-RU" b="1" dirty="0"/>
          </a:p>
          <a:p>
            <a:r>
              <a:rPr lang="uk-UA" b="1" dirty="0"/>
              <a:t>Інші джерела:                </a:t>
            </a:r>
            <a:r>
              <a:rPr lang="en-US" b="1" dirty="0">
                <a:hlinkClick r:id="rId17"/>
              </a:rPr>
              <a:t>https://salo.li/dbd545A</a:t>
            </a:r>
            <a:r>
              <a:rPr lang="uk-UA" b="1" dirty="0"/>
              <a:t> </a:t>
            </a:r>
          </a:p>
          <a:p>
            <a:r>
              <a:rPr lang="en-US" b="1" dirty="0">
                <a:hlinkClick r:id="rId18"/>
              </a:rPr>
              <a:t>https://salo.li/E387486</a:t>
            </a:r>
            <a:r>
              <a:rPr lang="uk-UA" b="1" dirty="0"/>
              <a:t>   </a:t>
            </a:r>
            <a:r>
              <a:rPr lang="en-US" b="1" dirty="0">
                <a:hlinkClick r:id="rId19"/>
              </a:rPr>
              <a:t>https://salo.li/423721C</a:t>
            </a:r>
            <a:r>
              <a:rPr lang="uk-UA" b="1" dirty="0"/>
              <a:t>   </a:t>
            </a:r>
            <a:r>
              <a:rPr lang="en-US" b="1" dirty="0">
                <a:hlinkClick r:id="rId20"/>
              </a:rPr>
              <a:t>https://salo.li/462abBE</a:t>
            </a:r>
            <a:r>
              <a:rPr lang="uk-UA" b="1" dirty="0"/>
              <a:t> </a:t>
            </a:r>
          </a:p>
          <a:p>
            <a:r>
              <a:rPr lang="en-US" b="1" dirty="0">
                <a:hlinkClick r:id="rId21"/>
              </a:rPr>
              <a:t>https://salo.li/E953E70</a:t>
            </a:r>
            <a:r>
              <a:rPr lang="uk-UA" b="1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563446842"/>
      </p:ext>
    </p:extLst>
  </p:cSld>
  <p:clrMapOvr>
    <a:masterClrMapping/>
  </p:clrMapOvr>
</p:sld>
</file>

<file path=ppt/theme/theme1.xml><?xml version="1.0" encoding="utf-8"?>
<a:theme xmlns:a="http://schemas.openxmlformats.org/drawingml/2006/main" name="Грань">
  <a:themeElements>
    <a:clrScheme name="Грань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Грань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Грань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9809</TotalTime>
  <Words>1441</Words>
  <Application>Microsoft Office PowerPoint</Application>
  <PresentationFormat>Широкоэкранный</PresentationFormat>
  <Paragraphs>88</Paragraphs>
  <Slides>18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23" baseType="lpstr">
      <vt:lpstr>Arial</vt:lpstr>
      <vt:lpstr>Calibri</vt:lpstr>
      <vt:lpstr>Trebuchet MS</vt:lpstr>
      <vt:lpstr>Wingdings 3</vt:lpstr>
      <vt:lpstr>Грань</vt:lpstr>
      <vt:lpstr>ГЕОГРАФІЯ  Геополітична структура сучасного світу. Місце України на сучасній геополітичній карті світу. </vt:lpstr>
      <vt:lpstr>Робота з картою  назвіть країни позначені пунсонами</vt:lpstr>
      <vt:lpstr>Пригадаємо та вивчимо   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МІСЦЕ УКРАЇНИ НА ГЕОПОЛІТИЧНІЙ КАРТІ СВІТУ  </vt:lpstr>
      <vt:lpstr>Презентация PowerPoint</vt:lpstr>
      <vt:lpstr>Результати утвердження України в міжнародному співтоваристві  </vt:lpstr>
      <vt:lpstr>ВЕКТОРИ СУЧАСНОЇ УКРАЇНСЬКОЇ ГЕОПОЛІТИКИ  </vt:lpstr>
      <vt:lpstr>Презентация PowerPoint</vt:lpstr>
      <vt:lpstr>Презентация PowerPoint</vt:lpstr>
      <vt:lpstr>Презентация PowerPoint</vt:lpstr>
      <vt:lpstr>ВИСНОВКИ</vt:lpstr>
      <vt:lpstr>Використані джерела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ллллллллл</dc:title>
  <dc:creator>School</dc:creator>
  <cp:lastModifiedBy>User</cp:lastModifiedBy>
  <cp:revision>1295</cp:revision>
  <dcterms:created xsi:type="dcterms:W3CDTF">2023-06-17T15:12:15Z</dcterms:created>
  <dcterms:modified xsi:type="dcterms:W3CDTF">2026-04-03T06:44:43Z</dcterms:modified>
</cp:coreProperties>
</file>