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605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4B96-297D-467F-8B27-61FEB9150AAA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804DCD3-6D13-4EB4-AD1A-269ABDBE6026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4B96-297D-467F-8B27-61FEB9150AAA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804DCD3-6D13-4EB4-AD1A-269ABDBE6026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4B96-297D-467F-8B27-61FEB9150AAA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DCD3-6D13-4EB4-AD1A-269ABDBE6026}" type="slidenum">
              <a:rPr lang="ru-RU" smtClean="0"/>
              <a:t>‹№›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4B96-297D-467F-8B27-61FEB9150AAA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DCD3-6D13-4EB4-AD1A-269ABDBE6026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4B96-297D-467F-8B27-61FEB9150AAA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804DCD3-6D13-4EB4-AD1A-269ABDBE6026}" type="slidenum">
              <a:rPr lang="ru-RU" smtClean="0"/>
              <a:t>‹№›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4B96-297D-467F-8B27-61FEB9150AAA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DCD3-6D13-4EB4-AD1A-269ABDBE6026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4B96-297D-467F-8B27-61FEB9150AAA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DCD3-6D13-4EB4-AD1A-269ABDBE6026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4B96-297D-467F-8B27-61FEB9150AAA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DCD3-6D13-4EB4-AD1A-269ABDBE6026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4B96-297D-467F-8B27-61FEB9150AAA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DCD3-6D13-4EB4-AD1A-269ABDBE6026}" type="slidenum">
              <a:rPr lang="ru-RU" smtClean="0"/>
              <a:t>‹№›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4B96-297D-467F-8B27-61FEB9150AAA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DCD3-6D13-4EB4-AD1A-269ABDBE6026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4B96-297D-467F-8B27-61FEB9150AAA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DCD3-6D13-4EB4-AD1A-269ABDBE6026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71F4B96-297D-467F-8B27-61FEB9150AAA}" type="datetimeFigureOut">
              <a:rPr lang="ru-RU" smtClean="0"/>
              <a:t>18.11.2024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804DCD3-6D13-4EB4-AD1A-269ABDBE6026}" type="slidenum">
              <a:rPr lang="ru-RU" smtClean="0"/>
              <a:t>‹№›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42976" y="500042"/>
            <a:ext cx="8001024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br>
              <a:rPr lang="uk-UA" altLang="uk-UA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</a:br>
            <a:br>
              <a:rPr lang="uk-UA" altLang="uk-UA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</a:br>
            <a:r>
              <a:rPr lang="uk-UA" altLang="uk-UA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презентація на тему:</a:t>
            </a:r>
            <a:br>
              <a:rPr lang="uk-UA" altLang="uk-UA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</a:br>
            <a:r>
              <a:rPr lang="uk-UA" altLang="uk-UA" sz="4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“Соціологія</a:t>
            </a:r>
            <a:r>
              <a:rPr lang="uk-UA" altLang="uk-UA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 сім</a:t>
            </a:r>
            <a:r>
              <a:rPr lang="en-US" altLang="uk-UA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’</a:t>
            </a:r>
            <a:r>
              <a:rPr lang="uk-UA" altLang="uk-UA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ї”</a:t>
            </a:r>
            <a:endParaRPr lang="ru-RU" sz="4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6386" name="Picture 2" descr="Гороскопы и астрология, магия и гадания на Mageia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929066"/>
            <a:ext cx="3619525" cy="271464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/>
              <a:t>План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Вступ</a:t>
            </a:r>
          </a:p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1. Що таке соціологія сім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ї?</a:t>
            </a:r>
          </a:p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2. Об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єкт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та предмет соціології сім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ї</a:t>
            </a:r>
          </a:p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3. Головні ознаки сім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ї</a:t>
            </a:r>
          </a:p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4. Функції сім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ї в суспільстві</a:t>
            </a:r>
          </a:p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Висновок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ЩО таке соціологія сім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ї?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Соціологія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спеціальна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соціологічна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теорія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вивчає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закономірності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виникнення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функціонування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сімейно-шлюбних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стосунків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соціального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феномена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конкретних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культурних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соціально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економічних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умовах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поєднують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соціального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інституту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малої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соціальної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групи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Об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єкт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та предмет соціології сім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ї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Об'єктом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соціології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виступає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сім'я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двох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іпостасях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 як мала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соціальна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група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певна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форма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людей,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одного боку,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соціальний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інститут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регулює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відтворення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—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другого боку.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Предметом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соціології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закономірності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специфічні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відносини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виникають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сім'єю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суспільством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всередині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процесі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становлення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функціонування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розвитку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Головні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ознаки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сім'ї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Шлюбні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кровнородинні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зв'язки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усіма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членами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Спільне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проживання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одному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приміщенні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Загальний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сімейний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бюджет</a:t>
            </a:r>
          </a:p>
        </p:txBody>
      </p:sp>
      <p:pic>
        <p:nvPicPr>
          <p:cNvPr id="17410" name="Picture 2" descr="Балована ваша Галя! - мани-мани или как мы делим семейный бюдже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28"/>
            <a:ext cx="3000364" cy="17652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 descr="Разное Фото мужчин и парней. Самые красивые и сексуальные мужчины - Часть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4924210"/>
            <a:ext cx="2857520" cy="19337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414" name="Picture 6" descr="Дом и семья &quot; Страница 19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42829" y="4572008"/>
            <a:ext cx="2601171" cy="16430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Функції сім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ї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482042" cy="4446606"/>
          </a:xfrm>
        </p:spPr>
        <p:txBody>
          <a:bodyPr>
            <a:noAutofit/>
          </a:bodyPr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розглядати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стосовно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індивідуальні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стосовно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насам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перед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тісно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пов'язані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потребами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Вони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глибоке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історичне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коріння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тісно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перетинаються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соціально-економічними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умовами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життєдіяльності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результаті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часом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змінюються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характер, так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сама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ієрархія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8604"/>
            <a:ext cx="8686800" cy="5026029"/>
          </a:xfrm>
        </p:spPr>
        <p:txBody>
          <a:bodyPr>
            <a:normAutofit/>
          </a:bodyPr>
          <a:lstStyle/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Репродуктивна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можливість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відтворювати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здорове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потомство).</a:t>
            </a:r>
          </a:p>
        </p:txBody>
      </p:sp>
      <p:pic>
        <p:nvPicPr>
          <p:cNvPr id="18434" name="Picture 2" descr="Планирование беременности. С чего начать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857496"/>
            <a:ext cx="6096000" cy="32004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0"/>
            <a:ext cx="8643998" cy="3500438"/>
          </a:xfrm>
        </p:spPr>
        <p:txBody>
          <a:bodyPr>
            <a:normAutofit/>
          </a:bodyPr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Виховна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полягає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задоволенні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індивідуальних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потреб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батьківстві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материнстві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самореалізації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дітях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Стосовно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виховна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забезпечує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соціалізацію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підростаючого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покоління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0482" name="Picture 2" descr="Памятка для родителей Агрессивност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2786058"/>
            <a:ext cx="4786346" cy="36163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786190"/>
            <a:ext cx="9144000" cy="3429000"/>
          </a:xfrm>
        </p:spPr>
        <p:txBody>
          <a:bodyPr>
            <a:normAutofit/>
          </a:bodyPr>
          <a:lstStyle/>
          <a:p>
            <a:r>
              <a:rPr lang="ru-RU" dirty="0"/>
              <a:t>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Господарсько-побутова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спрямована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задоволення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матеріальних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потреб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членів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забезпечення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умов для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збереження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зміцнення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їхнього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здоров'я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організацію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відпочинку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1506" name="Picture 2" descr="Принцип работы и управление микроволновыми печам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0"/>
            <a:ext cx="5939120" cy="37861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14818"/>
            <a:ext cx="8643998" cy="2643182"/>
          </a:xfrm>
        </p:spPr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Емоційна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реалізація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задовольняє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потребу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визнанні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любові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турботі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психологічному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захисті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2530" name="Picture 2" descr="Башни.Не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571480"/>
            <a:ext cx="5715000" cy="3314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14290"/>
            <a:ext cx="8686800" cy="5865835"/>
          </a:xfrm>
        </p:spPr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духовного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забезпечує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взаємне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розуміння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духовне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збагачення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3554" name="Picture 2" descr="altynniko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071678"/>
            <a:ext cx="60960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85728"/>
            <a:ext cx="8686800" cy="5794397"/>
          </a:xfrm>
        </p:spPr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досвіду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соціального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особистість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здобуває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первинні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знання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навички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людьми,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суспільстві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набуває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досвіду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соціального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контролю за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виконанням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норм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правил.</a:t>
            </a:r>
          </a:p>
        </p:txBody>
      </p:sp>
      <p:pic>
        <p:nvPicPr>
          <p:cNvPr id="24578" name="Picture 2" descr="Сегодня, но с думой о будущем Новости.Gazeta.k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857496"/>
            <a:ext cx="3714776" cy="3714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4286256"/>
            <a:ext cx="8686800" cy="2428892"/>
          </a:xfrm>
        </p:spPr>
        <p:txBody>
          <a:bodyPr/>
          <a:lstStyle/>
          <a:p>
            <a:r>
              <a:rPr lang="ru-RU" dirty="0"/>
              <a:t>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Сексуально-еротична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забезпечує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продовження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роду,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задовольняє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потреби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індивіда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 сексуальному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житті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5602" name="Picture 2" descr="Poppins Tour предлагает комбинированные тур: Французский поцелу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42852"/>
            <a:ext cx="3714776" cy="42507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85728"/>
            <a:ext cx="8686800" cy="5072099"/>
          </a:xfrm>
        </p:spPr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Дозвільна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задоволення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потреб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членів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спільному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проведенні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дозвілля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взаємозбагаченні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інтересів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пов'язаний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дозвіллям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6626" name="Picture 2" descr="&quot;Фотографический портрет семьи XXI века&quot; Анонсы В Москв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428868"/>
            <a:ext cx="5429288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3714752"/>
            <a:ext cx="8686800" cy="3143248"/>
          </a:xfrm>
        </p:spPr>
        <p:txBody>
          <a:bodyPr>
            <a:normAutofit/>
          </a:bodyPr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матеріального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забезпечення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надання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матеріальної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допомоги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одними членами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іншим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випадку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непрацездатності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обмін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послуги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 </a:t>
            </a:r>
          </a:p>
        </p:txBody>
      </p:sp>
      <p:pic>
        <p:nvPicPr>
          <p:cNvPr id="27650" name="Picture 2" descr="ВТМЗ выплатит рабочим долги по зарплате. Екатеринбург - Деловой кварта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357166"/>
            <a:ext cx="3857652" cy="330472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071546"/>
          </a:xfrm>
        </p:spPr>
        <p:txBody>
          <a:bodyPr/>
          <a:lstStyle/>
          <a:p>
            <a:pPr algn="ctr"/>
            <a:r>
              <a:rPr lang="uk-UA" dirty="0"/>
              <a:t>Висновок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686800" cy="5072075"/>
          </a:xfrm>
        </p:spPr>
        <p:txBody>
          <a:bodyPr>
            <a:normAutofit/>
          </a:bodyPr>
          <a:lstStyle/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Сім'я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— мала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соціально-психологічна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група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члени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якої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пов'язані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шлюбними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родинними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стосунками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спільністю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побуту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взаємною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моральною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відповідальністю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Соціальна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роль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обумовлена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потребою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фізичному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духовному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відтворенні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Будучи одним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найважливіших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елементів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значною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мірою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залежачи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процесів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тенденцій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ньому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сім'я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відносно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автономним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соціальним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інститутом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зумовлює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соціальну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стійкість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захищеність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навіть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недоступність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експериментувань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Як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кожне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соціальне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явище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вона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розвивається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79</TotalTime>
  <Words>523</Words>
  <Application>Microsoft Office PowerPoint</Application>
  <PresentationFormat>Екран (4:3)</PresentationFormat>
  <Paragraphs>30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1" baseType="lpstr">
      <vt:lpstr>Franklin Gothic Book</vt:lpstr>
      <vt:lpstr>Franklin Gothic Medium</vt:lpstr>
      <vt:lpstr>Times New Roman</vt:lpstr>
      <vt:lpstr>Wingdings 2</vt:lpstr>
      <vt:lpstr>Трек</vt:lpstr>
      <vt:lpstr>Презентація PowerPoint</vt:lpstr>
      <vt:lpstr>План</vt:lpstr>
      <vt:lpstr>ЩО таке соціологія сім’ї?</vt:lpstr>
      <vt:lpstr>Об’єкт та предмет соціології сім’ї</vt:lpstr>
      <vt:lpstr>Головні ознаки сім'ї</vt:lpstr>
      <vt:lpstr>Функції сім’ї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Висновок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Iра</dc:creator>
  <cp:lastModifiedBy>User</cp:lastModifiedBy>
  <cp:revision>9</cp:revision>
  <dcterms:created xsi:type="dcterms:W3CDTF">2014-11-16T12:51:00Z</dcterms:created>
  <dcterms:modified xsi:type="dcterms:W3CDTF">2024-11-18T08:54:47Z</dcterms:modified>
</cp:coreProperties>
</file>