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type="screen4x3" cy="6858000" cx="9144000"/>
  <p:notesSz cx="6858000" cy="9144000"/>
  <p:defaultTextStyle>
    <a:defPPr>
      <a:defRPr lang="ru-RU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16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tableStyles" Target="tableStyles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4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65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66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6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Титульный слайд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algn="ctr" indent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61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1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1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8" name="Объект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3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b="1" cap="all"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07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0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0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4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5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4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0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1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2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3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4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55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6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9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20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1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58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8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9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0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61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3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3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3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9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4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62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90C3E-A8D9-4D99-B777-6EE0F99B2CD3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35F77-B3CC-4E21-B142-3FD30521EF49}" type="slidenum">
              <a:rPr lang="ru-RU" smtClean="0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eaLnBrk="1" hangingPunct="1" latinLnBrk="0" rtl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42900" latinLnBrk="0" marL="342900" rtl="0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85750" latinLnBrk="0" marL="742950" rtl="0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7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7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7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55576" y="836613"/>
            <a:ext cx="7016824" cy="1082675"/>
          </a:xfrm>
        </p:spPr>
        <p:txBody>
          <a:bodyPr>
            <a:normAutofit fontScale="90000"/>
          </a:bodyPr>
          <a:p>
            <a:r>
              <a:rPr b="1" dirty="0" i="1" lang="uk-UA" smtClean="0">
                <a:solidFill>
                  <a:schemeClr val="tx2"/>
                </a:solidFill>
              </a:rPr>
              <a:t>Зимові олімпійські ігри</a:t>
            </a:r>
            <a:br>
              <a:rPr b="1" dirty="0" i="1" lang="uk-UA" smtClean="0">
                <a:solidFill>
                  <a:schemeClr val="tx2"/>
                </a:solidFill>
              </a:rPr>
            </a:br>
            <a:r>
              <a:rPr b="1" dirty="0" i="1" lang="uk-UA" smtClean="0">
                <a:solidFill>
                  <a:schemeClr val="tx2"/>
                </a:solidFill>
              </a:rPr>
              <a:t>здобутки українських спортсмен</a:t>
            </a:r>
            <a:endParaRPr b="1" dirty="0" i="1" lang="ru-RU">
              <a:solidFill>
                <a:schemeClr val="tx2"/>
              </a:solidFill>
            </a:endParaRPr>
          </a:p>
        </p:txBody>
      </p:sp>
      <p:pic>
        <p:nvPicPr>
          <p:cNvPr id="2097152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47664" y="2348880"/>
            <a:ext cx="5688631" cy="3024336"/>
          </a:xfrm>
          <a:prstGeom prst="rect"/>
          <a:noFill/>
          <a:ln>
            <a:noFill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5" name="Прямоугольник 1"/>
          <p:cNvSpPr/>
          <p:nvPr/>
        </p:nvSpPr>
        <p:spPr>
          <a:xfrm>
            <a:off x="323528" y="332656"/>
            <a:ext cx="4572000" cy="2606040"/>
          </a:xfrm>
          <a:prstGeom prst="rect"/>
        </p:spPr>
        <p:txBody>
          <a:bodyPr>
            <a:spAutoFit/>
          </a:bodyPr>
          <a:p>
            <a:r>
              <a:rPr dirty="0" lang="ru-RU" smtClean="0"/>
              <a:t>У 1921 </a:t>
            </a:r>
            <a:r>
              <a:rPr dirty="0" lang="ru-RU" err="1" smtClean="0"/>
              <a:t>році</a:t>
            </a:r>
            <a:r>
              <a:rPr dirty="0" lang="ru-RU" smtClean="0"/>
              <a:t> </a:t>
            </a:r>
            <a:r>
              <a:rPr dirty="0" lang="ru-RU" err="1" smtClean="0"/>
              <a:t>Міжнародний</a:t>
            </a:r>
            <a:r>
              <a:rPr dirty="0" lang="ru-RU" smtClean="0"/>
              <a:t> </a:t>
            </a:r>
            <a:r>
              <a:rPr dirty="0" lang="ru-RU" err="1" smtClean="0"/>
              <a:t>олімпійський</a:t>
            </a:r>
            <a:r>
              <a:rPr dirty="0" lang="ru-RU" smtClean="0"/>
              <a:t> </a:t>
            </a:r>
            <a:r>
              <a:rPr dirty="0" lang="ru-RU" err="1" smtClean="0"/>
              <a:t>комітет</a:t>
            </a:r>
            <a:r>
              <a:rPr dirty="0" lang="ru-RU" smtClean="0"/>
              <a:t> (МОК) </a:t>
            </a:r>
            <a:r>
              <a:rPr dirty="0" lang="ru-RU" err="1" smtClean="0"/>
              <a:t>прийняв</a:t>
            </a:r>
            <a:r>
              <a:rPr dirty="0" lang="ru-RU" smtClean="0"/>
              <a:t> </a:t>
            </a:r>
            <a:r>
              <a:rPr dirty="0" lang="ru-RU" err="1" smtClean="0"/>
              <a:t>рішення</a:t>
            </a:r>
            <a:r>
              <a:rPr dirty="0" lang="ru-RU" smtClean="0"/>
              <a:t> про </a:t>
            </a:r>
            <a:r>
              <a:rPr dirty="0" lang="ru-RU" err="1" smtClean="0"/>
              <a:t>проведення</a:t>
            </a:r>
            <a:r>
              <a:rPr dirty="0" lang="ru-RU" smtClean="0"/>
              <a:t> «</a:t>
            </a:r>
            <a:r>
              <a:rPr dirty="0" lang="ru-RU" err="1" smtClean="0"/>
              <a:t>Тижня</a:t>
            </a:r>
            <a:r>
              <a:rPr dirty="0" lang="ru-RU" smtClean="0"/>
              <a:t> </a:t>
            </a:r>
            <a:r>
              <a:rPr dirty="0" lang="ru-RU" err="1" smtClean="0"/>
              <a:t>зимового</a:t>
            </a:r>
            <a:r>
              <a:rPr dirty="0" lang="ru-RU" smtClean="0"/>
              <a:t> спорту», ​​</a:t>
            </a:r>
            <a:r>
              <a:rPr dirty="0" lang="ru-RU" err="1" smtClean="0"/>
              <a:t>який</a:t>
            </a:r>
            <a:r>
              <a:rPr dirty="0" lang="ru-RU" smtClean="0"/>
              <a:t> повинен </a:t>
            </a:r>
            <a:r>
              <a:rPr dirty="0" lang="ru-RU" err="1" smtClean="0"/>
              <a:t>був</a:t>
            </a:r>
            <a:r>
              <a:rPr dirty="0" lang="ru-RU" smtClean="0"/>
              <a:t> пройти у 1924 </a:t>
            </a:r>
            <a:r>
              <a:rPr dirty="0" lang="ru-RU" err="1" smtClean="0"/>
              <a:t>році</a:t>
            </a:r>
            <a:r>
              <a:rPr dirty="0" lang="ru-RU" smtClean="0"/>
              <a:t> в </a:t>
            </a:r>
            <a:r>
              <a:rPr dirty="0" lang="ru-RU" err="1" smtClean="0"/>
              <a:t>Шамоні</a:t>
            </a:r>
            <a:r>
              <a:rPr dirty="0" lang="ru-RU" smtClean="0"/>
              <a:t> (</a:t>
            </a:r>
            <a:r>
              <a:rPr dirty="0" lang="ru-RU" err="1" smtClean="0"/>
              <a:t>Французька</a:t>
            </a:r>
            <a:r>
              <a:rPr dirty="0" lang="ru-RU" smtClean="0"/>
              <a:t> </a:t>
            </a:r>
            <a:r>
              <a:rPr dirty="0" lang="ru-RU" err="1" smtClean="0"/>
              <a:t>республіка</a:t>
            </a:r>
            <a:r>
              <a:rPr dirty="0" lang="ru-RU" smtClean="0"/>
              <a:t>). У 1926 </a:t>
            </a:r>
            <a:r>
              <a:rPr dirty="0" lang="ru-RU" err="1" smtClean="0"/>
              <a:t>році</a:t>
            </a:r>
            <a:r>
              <a:rPr dirty="0" lang="ru-RU" smtClean="0"/>
              <a:t> в </a:t>
            </a:r>
            <a:r>
              <a:rPr dirty="0" lang="ru-RU" err="1" smtClean="0"/>
              <a:t>ході</a:t>
            </a:r>
            <a:r>
              <a:rPr dirty="0" lang="ru-RU" smtClean="0"/>
              <a:t> 25-й </a:t>
            </a:r>
            <a:r>
              <a:rPr dirty="0" lang="ru-RU" err="1" smtClean="0"/>
              <a:t>сесії</a:t>
            </a:r>
            <a:r>
              <a:rPr dirty="0" lang="ru-RU" smtClean="0"/>
              <a:t> </a:t>
            </a:r>
            <a:r>
              <a:rPr dirty="0" lang="ru-RU" err="1" smtClean="0"/>
              <a:t>Міжнародного</a:t>
            </a:r>
            <a:r>
              <a:rPr dirty="0" lang="ru-RU" smtClean="0"/>
              <a:t> </a:t>
            </a:r>
            <a:r>
              <a:rPr dirty="0" lang="ru-RU" err="1" smtClean="0"/>
              <a:t>олімпійського</a:t>
            </a:r>
            <a:r>
              <a:rPr dirty="0" lang="ru-RU" smtClean="0"/>
              <a:t> </a:t>
            </a:r>
            <a:r>
              <a:rPr dirty="0" lang="ru-RU" err="1" smtClean="0"/>
              <a:t>комітету</a:t>
            </a:r>
            <a:r>
              <a:rPr dirty="0" lang="ru-RU" smtClean="0"/>
              <a:t> в </a:t>
            </a:r>
            <a:r>
              <a:rPr dirty="0" lang="ru-RU" err="1" smtClean="0"/>
              <a:t>Лісабоні</a:t>
            </a:r>
            <a:r>
              <a:rPr dirty="0" lang="ru-RU" smtClean="0"/>
              <a:t> </a:t>
            </a:r>
            <a:r>
              <a:rPr dirty="0" lang="ru-RU" err="1" smtClean="0"/>
              <a:t>змагання</a:t>
            </a:r>
            <a:r>
              <a:rPr dirty="0" lang="ru-RU" smtClean="0"/>
              <a:t> </a:t>
            </a:r>
            <a:r>
              <a:rPr dirty="0" lang="ru-RU" err="1" smtClean="0"/>
              <a:t>отримали</a:t>
            </a:r>
            <a:r>
              <a:rPr dirty="0" lang="ru-RU" smtClean="0"/>
              <a:t> </a:t>
            </a:r>
            <a:r>
              <a:rPr dirty="0" lang="ru-RU" err="1" smtClean="0"/>
              <a:t>назву</a:t>
            </a:r>
            <a:r>
              <a:rPr dirty="0" lang="ru-RU" smtClean="0"/>
              <a:t> </a:t>
            </a:r>
            <a:r>
              <a:rPr dirty="0" lang="en-US" smtClean="0"/>
              <a:t>I </a:t>
            </a:r>
            <a:r>
              <a:rPr dirty="0" lang="ru-RU" err="1" smtClean="0"/>
              <a:t>Зимові</a:t>
            </a:r>
            <a:r>
              <a:rPr dirty="0" lang="ru-RU" smtClean="0"/>
              <a:t> </a:t>
            </a:r>
            <a:r>
              <a:rPr dirty="0" lang="ru-RU" err="1" smtClean="0"/>
              <a:t>Олімпійські</a:t>
            </a:r>
            <a:r>
              <a:rPr dirty="0" lang="ru-RU" smtClean="0"/>
              <a:t> </a:t>
            </a:r>
            <a:r>
              <a:rPr dirty="0" lang="ru-RU" err="1" smtClean="0"/>
              <a:t>ігри</a:t>
            </a:r>
            <a:r>
              <a:rPr dirty="0" lang="ru-RU" smtClean="0"/>
              <a:t>.</a:t>
            </a:r>
            <a:endParaRPr dirty="0" lang="ru-RU"/>
          </a:p>
        </p:txBody>
      </p:sp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5927408" y="615280"/>
            <a:ext cx="2619375" cy="1743075"/>
          </a:xfrm>
          <a:prstGeom prst="rect"/>
          <a:noFill/>
          <a:ln>
            <a:noFill/>
          </a:ln>
          <a:effectLst/>
        </p:spPr>
      </p:pic>
      <p:sp>
        <p:nvSpPr>
          <p:cNvPr id="1048586" name="Прямоугольник 2"/>
          <p:cNvSpPr/>
          <p:nvPr/>
        </p:nvSpPr>
        <p:spPr>
          <a:xfrm>
            <a:off x="971600" y="3890665"/>
            <a:ext cx="6390456" cy="2326640"/>
          </a:xfrm>
          <a:prstGeom prst="rect"/>
        </p:spPr>
        <p:txBody>
          <a:bodyPr wrap="square">
            <a:spAutoFit/>
          </a:bodyPr>
          <a:p>
            <a:r>
              <a:rPr dirty="0" lang="ru-RU" smtClean="0"/>
              <a:t>У </a:t>
            </a:r>
            <a:r>
              <a:rPr dirty="0" lang="ru-RU" err="1" smtClean="0"/>
              <a:t>цих</a:t>
            </a:r>
            <a:r>
              <a:rPr dirty="0" lang="ru-RU" smtClean="0"/>
              <a:t> </a:t>
            </a:r>
            <a:r>
              <a:rPr dirty="0" lang="ru-RU" err="1" smtClean="0"/>
              <a:t>іграх</a:t>
            </a:r>
            <a:r>
              <a:rPr dirty="0" lang="ru-RU" smtClean="0"/>
              <a:t> взяли участь 258 </a:t>
            </a:r>
            <a:r>
              <a:rPr dirty="0" lang="ru-RU" err="1" smtClean="0"/>
              <a:t>спортсменів</a:t>
            </a:r>
            <a:r>
              <a:rPr dirty="0" lang="ru-RU" smtClean="0"/>
              <a:t> </a:t>
            </a:r>
            <a:r>
              <a:rPr dirty="0" lang="ru-RU" err="1" smtClean="0"/>
              <a:t>із</a:t>
            </a:r>
            <a:r>
              <a:rPr dirty="0" lang="ru-RU" smtClean="0"/>
              <a:t> 16 </a:t>
            </a:r>
            <a:r>
              <a:rPr dirty="0" lang="ru-RU" err="1" smtClean="0"/>
              <a:t>країн</a:t>
            </a:r>
            <a:r>
              <a:rPr dirty="0" lang="ru-RU" smtClean="0"/>
              <a:t> </a:t>
            </a:r>
            <a:r>
              <a:rPr dirty="0" lang="ru-RU" err="1" smtClean="0"/>
              <a:t>світу</a:t>
            </a:r>
            <a:r>
              <a:rPr dirty="0" lang="ru-RU" smtClean="0"/>
              <a:t>, </a:t>
            </a:r>
            <a:r>
              <a:rPr dirty="0" lang="ru-RU" err="1" smtClean="0"/>
              <a:t>із</a:t>
            </a:r>
            <a:r>
              <a:rPr dirty="0" lang="ru-RU" smtClean="0"/>
              <a:t> них — 247 </a:t>
            </a:r>
            <a:r>
              <a:rPr dirty="0" lang="ru-RU" err="1" smtClean="0"/>
              <a:t>чоловіків</a:t>
            </a:r>
            <a:r>
              <a:rPr dirty="0" lang="ru-RU" smtClean="0"/>
              <a:t> та 11 </a:t>
            </a:r>
            <a:r>
              <a:rPr dirty="0" lang="ru-RU" err="1" smtClean="0"/>
              <a:t>жінок</a:t>
            </a:r>
            <a:r>
              <a:rPr dirty="0" lang="ru-RU" smtClean="0"/>
              <a:t>[1]. </a:t>
            </a:r>
            <a:r>
              <a:rPr dirty="0" lang="ru-RU" err="1" smtClean="0"/>
              <a:t>Було</a:t>
            </a:r>
            <a:r>
              <a:rPr dirty="0" lang="ru-RU" smtClean="0"/>
              <a:t> </a:t>
            </a:r>
            <a:r>
              <a:rPr dirty="0" lang="ru-RU" err="1" smtClean="0"/>
              <a:t>розіграно</a:t>
            </a:r>
            <a:r>
              <a:rPr dirty="0" lang="ru-RU" smtClean="0"/>
              <a:t> 16 </a:t>
            </a:r>
            <a:r>
              <a:rPr dirty="0" lang="ru-RU" err="1" smtClean="0"/>
              <a:t>комплектів</a:t>
            </a:r>
            <a:r>
              <a:rPr dirty="0" lang="ru-RU" smtClean="0"/>
              <a:t> </a:t>
            </a:r>
            <a:r>
              <a:rPr dirty="0" lang="ru-RU" err="1" smtClean="0"/>
              <a:t>нагород</a:t>
            </a:r>
            <a:r>
              <a:rPr dirty="0" lang="ru-RU" smtClean="0"/>
              <a:t> у 9 видах спорту[1]. </a:t>
            </a:r>
            <a:r>
              <a:rPr dirty="0" lang="ru-RU" err="1" smtClean="0"/>
              <a:t>Програма</a:t>
            </a:r>
            <a:r>
              <a:rPr dirty="0" lang="ru-RU" smtClean="0"/>
              <a:t>: </a:t>
            </a:r>
            <a:r>
              <a:rPr dirty="0" lang="ru-RU" err="1" smtClean="0"/>
              <a:t>чоловіки</a:t>
            </a:r>
            <a:r>
              <a:rPr dirty="0" lang="ru-RU" smtClean="0"/>
              <a:t> — бобслей, </a:t>
            </a:r>
            <a:r>
              <a:rPr dirty="0" lang="ru-RU" err="1" smtClean="0"/>
              <a:t>лижний</a:t>
            </a:r>
            <a:r>
              <a:rPr dirty="0" lang="ru-RU" smtClean="0"/>
              <a:t> спорт (перегони, </a:t>
            </a:r>
            <a:r>
              <a:rPr dirty="0" lang="ru-RU" err="1" smtClean="0"/>
              <a:t>стрибки</a:t>
            </a:r>
            <a:r>
              <a:rPr dirty="0" lang="ru-RU" smtClean="0"/>
              <a:t> з </a:t>
            </a:r>
            <a:r>
              <a:rPr dirty="0" lang="ru-RU" err="1" smtClean="0"/>
              <a:t>трампліна</a:t>
            </a:r>
            <a:r>
              <a:rPr dirty="0" lang="ru-RU" smtClean="0"/>
              <a:t>, </a:t>
            </a:r>
            <a:r>
              <a:rPr dirty="0" lang="ru-RU" err="1" smtClean="0"/>
              <a:t>двоборство</a:t>
            </a:r>
            <a:r>
              <a:rPr dirty="0" lang="ru-RU" smtClean="0"/>
              <a:t>), </a:t>
            </a:r>
            <a:r>
              <a:rPr dirty="0" lang="ru-RU" err="1" smtClean="0"/>
              <a:t>швидкісний</a:t>
            </a:r>
            <a:r>
              <a:rPr dirty="0" lang="ru-RU" smtClean="0"/>
              <a:t> </a:t>
            </a:r>
            <a:r>
              <a:rPr dirty="0" lang="ru-RU" err="1" smtClean="0"/>
              <a:t>біг</a:t>
            </a:r>
            <a:r>
              <a:rPr dirty="0" lang="ru-RU" smtClean="0"/>
              <a:t> на </a:t>
            </a:r>
            <a:r>
              <a:rPr dirty="0" lang="ru-RU" err="1" smtClean="0"/>
              <a:t>ковзанах</a:t>
            </a:r>
            <a:r>
              <a:rPr dirty="0" lang="ru-RU" smtClean="0"/>
              <a:t>, </a:t>
            </a:r>
            <a:r>
              <a:rPr dirty="0" lang="ru-RU" err="1" smtClean="0"/>
              <a:t>фігурне</a:t>
            </a:r>
            <a:r>
              <a:rPr dirty="0" lang="ru-RU" smtClean="0"/>
              <a:t> </a:t>
            </a:r>
            <a:r>
              <a:rPr dirty="0" lang="ru-RU" err="1" smtClean="0"/>
              <a:t>катання</a:t>
            </a:r>
            <a:r>
              <a:rPr dirty="0" lang="ru-RU" smtClean="0"/>
              <a:t>, </a:t>
            </a:r>
            <a:r>
              <a:rPr dirty="0" lang="ru-RU" err="1" smtClean="0"/>
              <a:t>хокей</a:t>
            </a:r>
            <a:r>
              <a:rPr dirty="0" lang="ru-RU" smtClean="0"/>
              <a:t> </a:t>
            </a:r>
            <a:r>
              <a:rPr dirty="0" lang="ru-RU" err="1" smtClean="0"/>
              <a:t>із</a:t>
            </a:r>
            <a:r>
              <a:rPr dirty="0" lang="ru-RU" smtClean="0"/>
              <a:t> шайбою, </a:t>
            </a:r>
            <a:r>
              <a:rPr dirty="0" lang="ru-RU" err="1" smtClean="0"/>
              <a:t>жінки</a:t>
            </a:r>
            <a:r>
              <a:rPr dirty="0" lang="ru-RU" smtClean="0"/>
              <a:t> — </a:t>
            </a:r>
            <a:r>
              <a:rPr dirty="0" lang="ru-RU" err="1" smtClean="0"/>
              <a:t>фігурне</a:t>
            </a:r>
            <a:r>
              <a:rPr dirty="0" lang="ru-RU" smtClean="0"/>
              <a:t> </a:t>
            </a:r>
            <a:r>
              <a:rPr dirty="0" lang="ru-RU" err="1" smtClean="0"/>
              <a:t>катання</a:t>
            </a:r>
            <a:r>
              <a:rPr dirty="0" lang="ru-RU" smtClean="0"/>
              <a:t>. Проходили </a:t>
            </a:r>
            <a:r>
              <a:rPr dirty="0" lang="ru-RU" err="1" smtClean="0"/>
              <a:t>показові</a:t>
            </a:r>
            <a:r>
              <a:rPr dirty="0" lang="ru-RU" smtClean="0"/>
              <a:t> </a:t>
            </a:r>
            <a:r>
              <a:rPr dirty="0" lang="ru-RU" err="1" smtClean="0"/>
              <a:t>змагання</a:t>
            </a:r>
            <a:r>
              <a:rPr dirty="0" lang="ru-RU" smtClean="0"/>
              <a:t> — </a:t>
            </a:r>
            <a:r>
              <a:rPr dirty="0" lang="ru-RU" err="1" smtClean="0"/>
              <a:t>лижні</a:t>
            </a:r>
            <a:r>
              <a:rPr dirty="0" lang="ru-RU" smtClean="0"/>
              <a:t> перегони </a:t>
            </a:r>
            <a:r>
              <a:rPr dirty="0" lang="ru-RU" err="1" smtClean="0"/>
              <a:t>військових</a:t>
            </a:r>
            <a:r>
              <a:rPr dirty="0" lang="ru-RU" smtClean="0"/>
              <a:t> </a:t>
            </a:r>
            <a:r>
              <a:rPr dirty="0" lang="ru-RU" err="1" smtClean="0"/>
              <a:t>патрулів</a:t>
            </a:r>
            <a:r>
              <a:rPr dirty="0" lang="ru-RU" smtClean="0"/>
              <a:t>, а </a:t>
            </a:r>
            <a:r>
              <a:rPr dirty="0" lang="ru-RU" err="1" smtClean="0"/>
              <a:t>також</a:t>
            </a:r>
            <a:r>
              <a:rPr dirty="0" lang="ru-RU" smtClean="0"/>
              <a:t> </a:t>
            </a:r>
            <a:r>
              <a:rPr dirty="0" lang="ru-RU" err="1" smtClean="0"/>
              <a:t>матчі</a:t>
            </a:r>
            <a:r>
              <a:rPr dirty="0" lang="ru-RU" smtClean="0"/>
              <a:t> з </a:t>
            </a:r>
            <a:r>
              <a:rPr dirty="0" lang="ru-RU" err="1" smtClean="0"/>
              <a:t>керлінгу</a:t>
            </a:r>
            <a:endParaRPr dirty="0"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Прямоугольник 1"/>
          <p:cNvSpPr/>
          <p:nvPr/>
        </p:nvSpPr>
        <p:spPr>
          <a:xfrm>
            <a:off x="611560" y="58847"/>
            <a:ext cx="5040560" cy="6822440"/>
          </a:xfrm>
          <a:prstGeom prst="rect"/>
        </p:spPr>
        <p:txBody>
          <a:bodyPr wrap="square">
            <a:spAutoFit/>
          </a:bodyPr>
          <a:p>
            <a:r>
              <a:rPr b="1" dirty="0" sz="2000" i="1" lang="ru-RU" err="1" smtClean="0">
                <a:solidFill>
                  <a:schemeClr val="tx2"/>
                </a:solidFill>
              </a:rPr>
              <a:t>Медальний</a:t>
            </a:r>
            <a:r>
              <a:rPr b="1" dirty="0" sz="2000" i="1" lang="ru-RU" smtClean="0">
                <a:solidFill>
                  <a:schemeClr val="tx2"/>
                </a:solidFill>
              </a:rPr>
              <a:t> </a:t>
            </a:r>
            <a:r>
              <a:rPr b="1" dirty="0" sz="2000" i="1" lang="ru-RU" err="1" smtClean="0">
                <a:solidFill>
                  <a:schemeClr val="tx2"/>
                </a:solidFill>
              </a:rPr>
              <a:t>залік</a:t>
            </a:r>
            <a:r>
              <a:rPr b="1" dirty="0" sz="2000" i="1" lang="ru-RU" smtClean="0">
                <a:solidFill>
                  <a:schemeClr val="tx2"/>
                </a:solidFill>
              </a:rPr>
              <a:t> та </a:t>
            </a:r>
            <a:r>
              <a:rPr b="1" dirty="0" sz="2000" i="1" lang="ru-RU" err="1" smtClean="0">
                <a:solidFill>
                  <a:schemeClr val="tx2"/>
                </a:solidFill>
              </a:rPr>
              <a:t>призери</a:t>
            </a:r>
            <a:r>
              <a:rPr b="1" dirty="0" sz="2000" i="1" lang="ru-RU" smtClean="0">
                <a:solidFill>
                  <a:schemeClr val="tx2"/>
                </a:solidFill>
              </a:rPr>
              <a:t> </a:t>
            </a:r>
            <a:r>
              <a:rPr b="1" dirty="0" sz="2000" i="1" lang="ru-RU" err="1" smtClean="0">
                <a:solidFill>
                  <a:schemeClr val="tx2"/>
                </a:solidFill>
              </a:rPr>
              <a:t>ігор</a:t>
            </a:r>
            <a:endParaRPr b="1" dirty="0" sz="2000" i="1" lang="ru-RU" smtClean="0">
              <a:solidFill>
                <a:schemeClr val="tx2"/>
              </a:solidFill>
            </a:endParaRPr>
          </a:p>
          <a:p>
            <a:r>
              <a:rPr dirty="0" lang="ru-RU" err="1" smtClean="0"/>
              <a:t>Найбільше</a:t>
            </a:r>
            <a:r>
              <a:rPr dirty="0" lang="ru-RU" smtClean="0"/>
              <a:t> медалей </a:t>
            </a:r>
            <a:r>
              <a:rPr dirty="0" lang="ru-RU" err="1" smtClean="0"/>
              <a:t>завоювали</a:t>
            </a:r>
            <a:r>
              <a:rPr dirty="0" lang="ru-RU" smtClean="0"/>
              <a:t> </a:t>
            </a:r>
            <a:r>
              <a:rPr dirty="0" lang="ru-RU" err="1" smtClean="0"/>
              <a:t>спортсмени</a:t>
            </a:r>
            <a:r>
              <a:rPr dirty="0" lang="ru-RU" smtClean="0"/>
              <a:t> </a:t>
            </a:r>
            <a:r>
              <a:rPr dirty="0" lang="ru-RU" err="1" smtClean="0"/>
              <a:t>Норвегії</a:t>
            </a:r>
            <a:r>
              <a:rPr dirty="0" lang="ru-RU" smtClean="0"/>
              <a:t>, </a:t>
            </a:r>
            <a:r>
              <a:rPr dirty="0" lang="ru-RU" err="1" smtClean="0"/>
              <a:t>які</a:t>
            </a:r>
            <a:r>
              <a:rPr dirty="0" lang="ru-RU" smtClean="0"/>
              <a:t> </a:t>
            </a:r>
            <a:r>
              <a:rPr dirty="0" lang="ru-RU" err="1" smtClean="0"/>
              <a:t>успішно</a:t>
            </a:r>
            <a:r>
              <a:rPr dirty="0" lang="ru-RU" smtClean="0"/>
              <a:t> </a:t>
            </a:r>
            <a:r>
              <a:rPr dirty="0" lang="ru-RU" err="1" smtClean="0"/>
              <a:t>виступили</a:t>
            </a:r>
            <a:r>
              <a:rPr dirty="0" lang="ru-RU" smtClean="0"/>
              <a:t> в </a:t>
            </a:r>
            <a:r>
              <a:rPr dirty="0" lang="ru-RU" err="1" smtClean="0"/>
              <a:t>змаганнях</a:t>
            </a:r>
            <a:r>
              <a:rPr dirty="0" lang="ru-RU" smtClean="0"/>
              <a:t> </a:t>
            </a:r>
            <a:r>
              <a:rPr dirty="0" lang="ru-RU" err="1" smtClean="0"/>
              <a:t>ковзанярів</a:t>
            </a:r>
            <a:r>
              <a:rPr dirty="0" lang="ru-RU" smtClean="0"/>
              <a:t> та </a:t>
            </a:r>
            <a:r>
              <a:rPr dirty="0" lang="ru-RU" err="1" smtClean="0"/>
              <a:t>лижників</a:t>
            </a:r>
            <a:r>
              <a:rPr dirty="0" lang="ru-RU" smtClean="0"/>
              <a:t> (перегони і </a:t>
            </a:r>
            <a:r>
              <a:rPr dirty="0" lang="ru-RU" err="1" smtClean="0"/>
              <a:t>стрибки</a:t>
            </a:r>
            <a:r>
              <a:rPr dirty="0" lang="ru-RU" smtClean="0"/>
              <a:t> з </a:t>
            </a:r>
            <a:r>
              <a:rPr dirty="0" lang="ru-RU" err="1" smtClean="0"/>
              <a:t>трампліна</a:t>
            </a:r>
            <a:r>
              <a:rPr dirty="0" lang="ru-RU" smtClean="0"/>
              <a:t>).</a:t>
            </a:r>
          </a:p>
          <a:p>
            <a:endParaRPr dirty="0" lang="ru-RU" smtClean="0"/>
          </a:p>
          <a:p>
            <a:r>
              <a:rPr dirty="0" lang="ru-RU" smtClean="0"/>
              <a:t>Першим </a:t>
            </a:r>
            <a:r>
              <a:rPr dirty="0" lang="ru-RU" err="1" smtClean="0"/>
              <a:t>переможцем</a:t>
            </a:r>
            <a:r>
              <a:rPr dirty="0" lang="ru-RU" smtClean="0"/>
              <a:t> перших в </a:t>
            </a:r>
            <a:r>
              <a:rPr dirty="0" lang="ru-RU" err="1" smtClean="0"/>
              <a:t>історії</a:t>
            </a:r>
            <a:r>
              <a:rPr dirty="0" lang="ru-RU" smtClean="0"/>
              <a:t> ЗОІ став </a:t>
            </a:r>
            <a:r>
              <a:rPr dirty="0" lang="ru-RU" err="1" smtClean="0"/>
              <a:t>американський</a:t>
            </a:r>
            <a:r>
              <a:rPr dirty="0" lang="ru-RU" smtClean="0"/>
              <a:t> </a:t>
            </a:r>
            <a:r>
              <a:rPr dirty="0" lang="ru-RU" err="1" smtClean="0"/>
              <a:t>ковзаняр</a:t>
            </a:r>
            <a:r>
              <a:rPr dirty="0" lang="ru-RU" smtClean="0"/>
              <a:t> </a:t>
            </a:r>
            <a:r>
              <a:rPr dirty="0" lang="ru-RU" err="1" smtClean="0"/>
              <a:t>Чарлі</a:t>
            </a:r>
            <a:r>
              <a:rPr dirty="0" lang="ru-RU" smtClean="0"/>
              <a:t> </a:t>
            </a:r>
            <a:r>
              <a:rPr dirty="0" lang="ru-RU" err="1" smtClean="0"/>
              <a:t>Джутроу</a:t>
            </a:r>
            <a:r>
              <a:rPr dirty="0" lang="ru-RU" smtClean="0"/>
              <a:t>, </a:t>
            </a:r>
            <a:r>
              <a:rPr dirty="0" lang="ru-RU" err="1" smtClean="0"/>
              <a:t>який</a:t>
            </a:r>
            <a:r>
              <a:rPr dirty="0" lang="ru-RU" smtClean="0"/>
              <a:t> </a:t>
            </a:r>
            <a:r>
              <a:rPr dirty="0" lang="ru-RU" err="1" smtClean="0"/>
              <a:t>виграв</a:t>
            </a:r>
            <a:r>
              <a:rPr dirty="0" lang="ru-RU" smtClean="0"/>
              <a:t> </a:t>
            </a:r>
            <a:r>
              <a:rPr dirty="0" lang="ru-RU" err="1" smtClean="0"/>
              <a:t>забіг</a:t>
            </a:r>
            <a:r>
              <a:rPr dirty="0" lang="ru-RU" smtClean="0"/>
              <a:t> на 500 м, а </a:t>
            </a:r>
            <a:r>
              <a:rPr dirty="0" lang="ru-RU" err="1" smtClean="0"/>
              <a:t>всі</a:t>
            </a:r>
            <a:r>
              <a:rPr dirty="0" lang="ru-RU" smtClean="0"/>
              <a:t> </a:t>
            </a:r>
            <a:r>
              <a:rPr dirty="0" lang="ru-RU" err="1" smtClean="0"/>
              <a:t>інші</a:t>
            </a:r>
            <a:r>
              <a:rPr dirty="0" lang="ru-RU" smtClean="0"/>
              <a:t> 14 </a:t>
            </a:r>
            <a:r>
              <a:rPr dirty="0" lang="ru-RU" err="1" smtClean="0"/>
              <a:t>нагород</a:t>
            </a:r>
            <a:r>
              <a:rPr dirty="0" lang="ru-RU" smtClean="0"/>
              <a:t> на </a:t>
            </a:r>
            <a:r>
              <a:rPr dirty="0" lang="ru-RU" err="1" smtClean="0"/>
              <a:t>льодовій</a:t>
            </a:r>
            <a:r>
              <a:rPr dirty="0" lang="ru-RU" smtClean="0"/>
              <a:t> </a:t>
            </a:r>
            <a:r>
              <a:rPr dirty="0" lang="ru-RU" err="1" smtClean="0"/>
              <a:t>доріжці</a:t>
            </a:r>
            <a:r>
              <a:rPr dirty="0" lang="ru-RU" smtClean="0"/>
              <a:t> </a:t>
            </a:r>
            <a:r>
              <a:rPr dirty="0" lang="ru-RU" err="1" smtClean="0"/>
              <a:t>завоювали</a:t>
            </a:r>
            <a:r>
              <a:rPr dirty="0" lang="ru-RU" smtClean="0"/>
              <a:t> </a:t>
            </a:r>
            <a:r>
              <a:rPr dirty="0" lang="ru-RU" err="1" smtClean="0"/>
              <a:t>норвежзькі</a:t>
            </a:r>
            <a:r>
              <a:rPr dirty="0" lang="ru-RU" smtClean="0"/>
              <a:t> та </a:t>
            </a:r>
            <a:r>
              <a:rPr dirty="0" lang="ru-RU" err="1" smtClean="0"/>
              <a:t>фінські</a:t>
            </a:r>
            <a:r>
              <a:rPr dirty="0" lang="ru-RU" smtClean="0"/>
              <a:t> </a:t>
            </a:r>
            <a:r>
              <a:rPr dirty="0" lang="ru-RU" err="1" smtClean="0"/>
              <a:t>спортсмени</a:t>
            </a:r>
            <a:r>
              <a:rPr dirty="0" lang="ru-RU" smtClean="0"/>
              <a:t>. Три </a:t>
            </a:r>
            <a:r>
              <a:rPr dirty="0" lang="ru-RU" err="1" smtClean="0"/>
              <a:t>золоті</a:t>
            </a:r>
            <a:r>
              <a:rPr dirty="0" lang="ru-RU" smtClean="0"/>
              <a:t> </a:t>
            </a:r>
            <a:r>
              <a:rPr dirty="0" lang="ru-RU" err="1" smtClean="0"/>
              <a:t>медалі</a:t>
            </a:r>
            <a:r>
              <a:rPr dirty="0" lang="ru-RU" smtClean="0"/>
              <a:t> </a:t>
            </a:r>
            <a:r>
              <a:rPr dirty="0" lang="ru-RU" err="1" smtClean="0"/>
              <a:t>виборов</a:t>
            </a:r>
            <a:r>
              <a:rPr dirty="0" lang="ru-RU" smtClean="0"/>
              <a:t> </a:t>
            </a:r>
            <a:r>
              <a:rPr dirty="0" lang="ru-RU" err="1" smtClean="0"/>
              <a:t>Клас</a:t>
            </a:r>
            <a:r>
              <a:rPr dirty="0" lang="ru-RU" smtClean="0"/>
              <a:t> </a:t>
            </a:r>
            <a:r>
              <a:rPr dirty="0" lang="ru-RU" err="1" smtClean="0"/>
              <a:t>Тунберг</a:t>
            </a:r>
            <a:r>
              <a:rPr dirty="0" lang="ru-RU" smtClean="0"/>
              <a:t> (</a:t>
            </a:r>
            <a:r>
              <a:rPr dirty="0" lang="ru-RU" err="1" smtClean="0"/>
              <a:t>Фінляндія</a:t>
            </a:r>
            <a:r>
              <a:rPr dirty="0" lang="ru-RU" smtClean="0"/>
              <a:t>): до того ж одну з них — в </a:t>
            </a:r>
            <a:r>
              <a:rPr dirty="0" lang="ru-RU" err="1" smtClean="0"/>
              <a:t>абсолютній</a:t>
            </a:r>
            <a:r>
              <a:rPr dirty="0" lang="ru-RU" smtClean="0"/>
              <a:t> </a:t>
            </a:r>
            <a:r>
              <a:rPr dirty="0" lang="ru-RU" err="1" smtClean="0"/>
              <a:t>першості</a:t>
            </a:r>
            <a:r>
              <a:rPr dirty="0" lang="ru-RU" smtClean="0"/>
              <a:t>, </a:t>
            </a:r>
            <a:r>
              <a:rPr dirty="0" lang="ru-RU" err="1" smtClean="0"/>
              <a:t>що</a:t>
            </a:r>
            <a:r>
              <a:rPr dirty="0" lang="ru-RU" smtClean="0"/>
              <a:t> </a:t>
            </a:r>
            <a:r>
              <a:rPr dirty="0" lang="ru-RU" err="1" smtClean="0"/>
              <a:t>присвоюється</a:t>
            </a:r>
            <a:r>
              <a:rPr dirty="0" lang="ru-RU" smtClean="0"/>
              <a:t> за сумою </a:t>
            </a:r>
            <a:r>
              <a:rPr dirty="0" lang="ru-RU" err="1" smtClean="0"/>
              <a:t>результатів</a:t>
            </a:r>
            <a:r>
              <a:rPr dirty="0" lang="ru-RU" smtClean="0"/>
              <a:t>, </a:t>
            </a:r>
            <a:r>
              <a:rPr dirty="0" lang="ru-RU" err="1" smtClean="0"/>
              <a:t>показаних</a:t>
            </a:r>
            <a:r>
              <a:rPr dirty="0" lang="ru-RU" smtClean="0"/>
              <a:t> на </a:t>
            </a:r>
            <a:r>
              <a:rPr dirty="0" lang="ru-RU" err="1" smtClean="0"/>
              <a:t>чотирьох</a:t>
            </a:r>
            <a:r>
              <a:rPr dirty="0" lang="ru-RU" smtClean="0"/>
              <a:t> </a:t>
            </a:r>
            <a:r>
              <a:rPr dirty="0" lang="ru-RU" err="1" smtClean="0"/>
              <a:t>різних</a:t>
            </a:r>
            <a:r>
              <a:rPr dirty="0" lang="ru-RU" smtClean="0"/>
              <a:t> </a:t>
            </a:r>
            <a:r>
              <a:rPr dirty="0" lang="ru-RU" err="1" smtClean="0"/>
              <a:t>дистанціях</a:t>
            </a:r>
            <a:r>
              <a:rPr dirty="0" lang="ru-RU" smtClean="0"/>
              <a:t>.</a:t>
            </a:r>
          </a:p>
          <a:p>
            <a:endParaRPr dirty="0" lang="ru-RU" smtClean="0"/>
          </a:p>
          <a:p>
            <a:r>
              <a:rPr dirty="0" lang="ru-RU" err="1" smtClean="0"/>
              <a:t>Ще</a:t>
            </a:r>
            <a:r>
              <a:rPr dirty="0" lang="ru-RU" smtClean="0"/>
              <a:t> одним </a:t>
            </a:r>
            <a:r>
              <a:rPr dirty="0" lang="ru-RU" err="1" smtClean="0"/>
              <a:t>тріумфатором</a:t>
            </a:r>
            <a:r>
              <a:rPr dirty="0" lang="ru-RU" smtClean="0"/>
              <a:t> </a:t>
            </a:r>
            <a:r>
              <a:rPr dirty="0" lang="ru-RU" err="1" smtClean="0"/>
              <a:t>Ігор</a:t>
            </a:r>
            <a:r>
              <a:rPr dirty="0" lang="ru-RU" smtClean="0"/>
              <a:t> став </a:t>
            </a:r>
            <a:r>
              <a:rPr dirty="0" lang="ru-RU" err="1" smtClean="0"/>
              <a:t>норвезький</a:t>
            </a:r>
            <a:r>
              <a:rPr dirty="0" lang="ru-RU" smtClean="0"/>
              <a:t> </a:t>
            </a:r>
            <a:r>
              <a:rPr dirty="0" lang="ru-RU" err="1" smtClean="0"/>
              <a:t>лижник</a:t>
            </a:r>
            <a:r>
              <a:rPr dirty="0" lang="ru-RU" smtClean="0"/>
              <a:t> </a:t>
            </a:r>
            <a:r>
              <a:rPr dirty="0" lang="ru-RU" err="1" smtClean="0"/>
              <a:t>Торлейф</a:t>
            </a:r>
            <a:r>
              <a:rPr dirty="0" lang="ru-RU" smtClean="0"/>
              <a:t> </a:t>
            </a:r>
            <a:r>
              <a:rPr dirty="0" lang="ru-RU" err="1" smtClean="0"/>
              <a:t>Геуг</a:t>
            </a:r>
            <a:r>
              <a:rPr dirty="0" lang="ru-RU" smtClean="0"/>
              <a:t>, </a:t>
            </a:r>
            <a:r>
              <a:rPr dirty="0" lang="ru-RU" err="1" smtClean="0"/>
              <a:t>який</a:t>
            </a:r>
            <a:r>
              <a:rPr dirty="0" lang="ru-RU" smtClean="0"/>
              <a:t> </a:t>
            </a:r>
            <a:r>
              <a:rPr dirty="0" lang="ru-RU" err="1" smtClean="0"/>
              <a:t>переміг</a:t>
            </a:r>
            <a:r>
              <a:rPr dirty="0" lang="ru-RU" smtClean="0"/>
              <a:t> на </a:t>
            </a:r>
            <a:r>
              <a:rPr dirty="0" lang="ru-RU" err="1" smtClean="0"/>
              <a:t>двох</a:t>
            </a:r>
            <a:r>
              <a:rPr dirty="0" lang="ru-RU" smtClean="0"/>
              <a:t> </a:t>
            </a:r>
            <a:r>
              <a:rPr dirty="0" lang="ru-RU" err="1" smtClean="0"/>
              <a:t>гоночних</a:t>
            </a:r>
            <a:r>
              <a:rPr dirty="0" lang="ru-RU" smtClean="0"/>
              <a:t> </a:t>
            </a:r>
            <a:r>
              <a:rPr dirty="0" lang="ru-RU" err="1" smtClean="0"/>
              <a:t>дистанціях</a:t>
            </a:r>
            <a:r>
              <a:rPr dirty="0" lang="ru-RU" smtClean="0"/>
              <a:t> і в </a:t>
            </a:r>
            <a:r>
              <a:rPr dirty="0" lang="ru-RU" err="1" smtClean="0"/>
              <a:t>лижному</a:t>
            </a:r>
            <a:r>
              <a:rPr dirty="0" lang="ru-RU" smtClean="0"/>
              <a:t> </a:t>
            </a:r>
            <a:r>
              <a:rPr dirty="0" lang="ru-RU" err="1" smtClean="0"/>
              <a:t>двоєборстві</a:t>
            </a:r>
            <a:r>
              <a:rPr dirty="0" lang="ru-RU" smtClean="0"/>
              <a:t>. </a:t>
            </a:r>
            <a:r>
              <a:rPr dirty="0" lang="ru-RU" err="1" smtClean="0"/>
              <a:t>Товариші</a:t>
            </a:r>
            <a:r>
              <a:rPr dirty="0" lang="ru-RU" smtClean="0"/>
              <a:t> по </a:t>
            </a:r>
            <a:r>
              <a:rPr dirty="0" lang="ru-RU" err="1" smtClean="0"/>
              <a:t>команді</a:t>
            </a:r>
            <a:r>
              <a:rPr dirty="0" lang="ru-RU" smtClean="0"/>
              <a:t> </a:t>
            </a:r>
            <a:r>
              <a:rPr dirty="0" lang="ru-RU" err="1" smtClean="0"/>
              <a:t>підтримали</a:t>
            </a:r>
            <a:r>
              <a:rPr dirty="0" lang="ru-RU" smtClean="0"/>
              <a:t> </a:t>
            </a:r>
            <a:r>
              <a:rPr dirty="0" lang="ru-RU" err="1" smtClean="0"/>
              <a:t>його</a:t>
            </a:r>
            <a:r>
              <a:rPr dirty="0" lang="ru-RU" smtClean="0"/>
              <a:t>: </a:t>
            </a:r>
            <a:r>
              <a:rPr dirty="0" lang="ru-RU" err="1" smtClean="0"/>
              <a:t>усі</a:t>
            </a:r>
            <a:r>
              <a:rPr dirty="0" lang="ru-RU" smtClean="0"/>
              <a:t> 4 </a:t>
            </a:r>
            <a:r>
              <a:rPr dirty="0" lang="ru-RU" err="1" smtClean="0"/>
              <a:t>комплекти</a:t>
            </a:r>
            <a:r>
              <a:rPr dirty="0" lang="ru-RU" smtClean="0"/>
              <a:t> </a:t>
            </a:r>
            <a:r>
              <a:rPr dirty="0" lang="ru-RU" err="1" smtClean="0"/>
              <a:t>нагород</a:t>
            </a:r>
            <a:r>
              <a:rPr dirty="0" lang="ru-RU" smtClean="0"/>
              <a:t> </a:t>
            </a:r>
            <a:r>
              <a:rPr dirty="0" lang="ru-RU" err="1" smtClean="0"/>
              <a:t>дісталися</a:t>
            </a:r>
            <a:r>
              <a:rPr dirty="0" lang="ru-RU" smtClean="0"/>
              <a:t> </a:t>
            </a:r>
            <a:r>
              <a:rPr dirty="0" lang="ru-RU" err="1" smtClean="0"/>
              <a:t>збірній</a:t>
            </a:r>
            <a:r>
              <a:rPr dirty="0" lang="ru-RU" smtClean="0"/>
              <a:t> </a:t>
            </a:r>
            <a:r>
              <a:rPr dirty="0" lang="ru-RU" err="1" smtClean="0"/>
              <a:t>Норвегії</a:t>
            </a:r>
            <a:r>
              <a:rPr dirty="0" lang="ru-RU" smtClean="0"/>
              <a:t> (за </a:t>
            </a:r>
            <a:r>
              <a:rPr dirty="0" lang="ru-RU" err="1" smtClean="0"/>
              <a:t>винятком</a:t>
            </a:r>
            <a:r>
              <a:rPr dirty="0" lang="ru-RU" smtClean="0"/>
              <a:t> </a:t>
            </a:r>
            <a:r>
              <a:rPr dirty="0" lang="ru-RU" err="1" smtClean="0"/>
              <a:t>однієї</a:t>
            </a:r>
            <a:r>
              <a:rPr dirty="0" lang="ru-RU" smtClean="0"/>
              <a:t> </a:t>
            </a:r>
            <a:r>
              <a:rPr dirty="0" lang="ru-RU" err="1" smtClean="0"/>
              <a:t>бронзової</a:t>
            </a:r>
            <a:r>
              <a:rPr dirty="0" lang="ru-RU" smtClean="0"/>
              <a:t> </a:t>
            </a:r>
            <a:r>
              <a:rPr dirty="0" lang="ru-RU" err="1" smtClean="0"/>
              <a:t>медалі</a:t>
            </a:r>
            <a:r>
              <a:rPr dirty="0" lang="ru-RU" smtClean="0"/>
              <a:t>).</a:t>
            </a:r>
            <a:endParaRPr dirty="0" lang="ru-RU"/>
          </a:p>
        </p:txBody>
      </p:sp>
      <p:pic>
        <p:nvPicPr>
          <p:cNvPr id="2097154" name="Picture 2"/>
          <p:cNvPicPr>
            <a:picLocks noChangeAspect="1" noChangeArrowheads="1"/>
          </p:cNvPicPr>
          <p:nvPr/>
        </p:nvPicPr>
        <p:blipFill rotWithShape="1">
          <a:blip xmlns:r="http://schemas.openxmlformats.org/officeDocument/2006/relationships" r:embed="rId1"/>
          <a:srcRect l="14526" t="5201" r="7789" b="3359"/>
          <a:stretch>
            <a:fillRect/>
          </a:stretch>
        </p:blipFill>
        <p:spPr bwMode="auto">
          <a:xfrm>
            <a:off x="5796136" y="166165"/>
            <a:ext cx="3227230" cy="6078991"/>
          </a:xfrm>
          <a:prstGeom prst="rect"/>
          <a:noFill/>
          <a:ln>
            <a:noFill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14400" y="260350"/>
            <a:ext cx="8229600" cy="1143000"/>
          </a:xfrm>
        </p:spPr>
        <p:txBody>
          <a:bodyPr>
            <a:normAutofit fontScale="96875"/>
          </a:bodyPr>
          <a:p>
            <a:r>
              <a:rPr b="1" dirty="0" sz="3200" lang="ru-RU" err="1" smtClean="0">
                <a:solidFill>
                  <a:schemeClr val="tx2"/>
                </a:solidFill>
              </a:rPr>
              <a:t>Від</a:t>
            </a:r>
            <a:r>
              <a:rPr b="1" dirty="0" sz="3200" lang="ru-RU" smtClean="0">
                <a:solidFill>
                  <a:schemeClr val="tx2"/>
                </a:solidFill>
              </a:rPr>
              <a:t> </a:t>
            </a:r>
            <a:r>
              <a:rPr b="1" dirty="0" sz="3200" lang="ru-RU" err="1" smtClean="0">
                <a:solidFill>
                  <a:schemeClr val="tx2"/>
                </a:solidFill>
              </a:rPr>
              <a:t>бронзи</a:t>
            </a:r>
            <a:r>
              <a:rPr b="1" dirty="0" sz="3200" lang="ru-RU" smtClean="0">
                <a:solidFill>
                  <a:schemeClr val="tx2"/>
                </a:solidFill>
              </a:rPr>
              <a:t> </a:t>
            </a:r>
            <a:r>
              <a:rPr b="1" dirty="0" sz="3200" lang="ru-RU" err="1" smtClean="0">
                <a:solidFill>
                  <a:schemeClr val="tx2"/>
                </a:solidFill>
              </a:rPr>
              <a:t>Цербе</a:t>
            </a:r>
            <a:r>
              <a:rPr b="1" dirty="0" sz="3200" lang="ru-RU" smtClean="0">
                <a:solidFill>
                  <a:schemeClr val="tx2"/>
                </a:solidFill>
              </a:rPr>
              <a:t> до золота Абраменка: </a:t>
            </a:r>
            <a:r>
              <a:rPr b="1" dirty="0" sz="3200" lang="ru-RU" err="1" smtClean="0">
                <a:solidFill>
                  <a:schemeClr val="tx2"/>
                </a:solidFill>
              </a:rPr>
              <a:t>історія</a:t>
            </a:r>
            <a:r>
              <a:rPr b="1" dirty="0" sz="3200" lang="ru-RU" smtClean="0">
                <a:solidFill>
                  <a:schemeClr val="tx2"/>
                </a:solidFill>
              </a:rPr>
              <a:t> перемог </a:t>
            </a:r>
            <a:r>
              <a:rPr b="1" dirty="0" sz="3200" lang="ru-RU" err="1" smtClean="0">
                <a:solidFill>
                  <a:schemeClr val="tx2"/>
                </a:solidFill>
              </a:rPr>
              <a:t>українців</a:t>
            </a:r>
            <a:r>
              <a:rPr b="1" dirty="0" sz="3200" lang="ru-RU" smtClean="0">
                <a:solidFill>
                  <a:schemeClr val="tx2"/>
                </a:solidFill>
              </a:rPr>
              <a:t> на </a:t>
            </a:r>
            <a:r>
              <a:rPr b="1" dirty="0" sz="3200" lang="ru-RU" err="1" smtClean="0">
                <a:solidFill>
                  <a:schemeClr val="tx2"/>
                </a:solidFill>
              </a:rPr>
              <a:t>зимових</a:t>
            </a:r>
            <a:r>
              <a:rPr b="1" dirty="0" sz="3200" lang="ru-RU" smtClean="0">
                <a:solidFill>
                  <a:schemeClr val="tx2"/>
                </a:solidFill>
              </a:rPr>
              <a:t> </a:t>
            </a:r>
            <a:r>
              <a:rPr b="1" dirty="0" sz="3200" lang="ru-RU" err="1" smtClean="0">
                <a:solidFill>
                  <a:schemeClr val="tx2"/>
                </a:solidFill>
              </a:rPr>
              <a:t>Іграх</a:t>
            </a:r>
            <a:endParaRPr b="1" dirty="0" sz="3200" lang="ru-RU">
              <a:solidFill>
                <a:schemeClr val="tx2"/>
              </a:solidFill>
            </a:endParaRPr>
          </a:p>
        </p:txBody>
      </p:sp>
      <p:pic>
        <p:nvPicPr>
          <p:cNvPr id="2097155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24000" y="1714500"/>
            <a:ext cx="6096000" cy="3429000"/>
          </a:xfrm>
          <a:prstGeom prst="rect"/>
          <a:noFill/>
          <a:ln>
            <a:noFill/>
          </a:ln>
          <a:effectLst/>
        </p:spPr>
      </p:pic>
      <p:sp>
        <p:nvSpPr>
          <p:cNvPr id="1048589" name="Прямоугольник 2"/>
          <p:cNvSpPr/>
          <p:nvPr/>
        </p:nvSpPr>
        <p:spPr>
          <a:xfrm>
            <a:off x="395536" y="5301208"/>
            <a:ext cx="8640960" cy="646331"/>
          </a:xfrm>
          <a:prstGeom prst="rect"/>
        </p:spPr>
        <p:txBody>
          <a:bodyPr wrap="square">
            <a:spAutoFit/>
          </a:bodyPr>
          <a:p>
            <a:r>
              <a:rPr dirty="0" lang="ru-RU" err="1" smtClean="0"/>
              <a:t>Всього</a:t>
            </a:r>
            <a:r>
              <a:rPr dirty="0" lang="ru-RU" smtClean="0"/>
              <a:t> за роки </a:t>
            </a:r>
            <a:r>
              <a:rPr dirty="0" lang="ru-RU" err="1" smtClean="0"/>
              <a:t>незалежності</a:t>
            </a:r>
            <a:r>
              <a:rPr dirty="0" lang="ru-RU" smtClean="0"/>
              <a:t> </a:t>
            </a:r>
            <a:r>
              <a:rPr dirty="0" lang="ru-RU" err="1" smtClean="0"/>
              <a:t>українці</a:t>
            </a:r>
            <a:r>
              <a:rPr dirty="0" lang="ru-RU" smtClean="0"/>
              <a:t> на </a:t>
            </a:r>
            <a:r>
              <a:rPr dirty="0" lang="ru-RU" err="1" smtClean="0"/>
              <a:t>зимових</a:t>
            </a:r>
            <a:r>
              <a:rPr dirty="0" lang="ru-RU" smtClean="0"/>
              <a:t> </a:t>
            </a:r>
            <a:r>
              <a:rPr dirty="0" lang="ru-RU" err="1" smtClean="0"/>
              <a:t>Іграх</a:t>
            </a:r>
            <a:r>
              <a:rPr dirty="0" lang="ru-RU" smtClean="0"/>
              <a:t> </a:t>
            </a:r>
            <a:r>
              <a:rPr dirty="0" lang="ru-RU" err="1" smtClean="0"/>
              <a:t>вибороли</a:t>
            </a:r>
            <a:r>
              <a:rPr dirty="0" lang="ru-RU" smtClean="0"/>
              <a:t> </a:t>
            </a:r>
            <a:r>
              <a:rPr dirty="0" lang="ru-RU" err="1" smtClean="0"/>
              <a:t>вісім</a:t>
            </a:r>
            <a:r>
              <a:rPr dirty="0" lang="ru-RU" smtClean="0"/>
              <a:t> </a:t>
            </a:r>
            <a:r>
              <a:rPr dirty="0" lang="ru-RU" err="1" smtClean="0"/>
              <a:t>нагород</a:t>
            </a:r>
            <a:r>
              <a:rPr dirty="0" lang="ru-RU" smtClean="0"/>
              <a:t> </a:t>
            </a:r>
            <a:r>
              <a:rPr dirty="0" lang="ru-RU" err="1" smtClean="0"/>
              <a:t>різного</a:t>
            </a:r>
            <a:r>
              <a:rPr dirty="0" lang="ru-RU" smtClean="0"/>
              <a:t> </a:t>
            </a:r>
            <a:r>
              <a:rPr dirty="0" lang="ru-RU" err="1" smtClean="0"/>
              <a:t>ґатунку</a:t>
            </a:r>
            <a:r>
              <a:rPr dirty="0" lang="ru-RU" smtClean="0"/>
              <a:t>: три золота, </a:t>
            </a:r>
            <a:r>
              <a:rPr dirty="0" lang="ru-RU" err="1" smtClean="0"/>
              <a:t>одне</a:t>
            </a:r>
            <a:r>
              <a:rPr dirty="0" lang="ru-RU" smtClean="0"/>
              <a:t> </a:t>
            </a:r>
            <a:r>
              <a:rPr dirty="0" lang="ru-RU" err="1" smtClean="0"/>
              <a:t>срібло</a:t>
            </a:r>
            <a:r>
              <a:rPr dirty="0" lang="ru-RU" smtClean="0"/>
              <a:t> та </a:t>
            </a:r>
            <a:r>
              <a:rPr dirty="0" lang="ru-RU" err="1" smtClean="0"/>
              <a:t>чотири</a:t>
            </a:r>
            <a:r>
              <a:rPr dirty="0" lang="ru-RU" smtClean="0"/>
              <a:t> </a:t>
            </a:r>
            <a:r>
              <a:rPr dirty="0" lang="ru-RU" err="1" smtClean="0"/>
              <a:t>бронзи</a:t>
            </a:r>
            <a:r>
              <a:rPr dirty="0" lang="ru-RU" smtClean="0"/>
              <a:t>.</a:t>
            </a:r>
            <a:endParaRPr dirty="0"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Прямоугольник 3"/>
          <p:cNvSpPr/>
          <p:nvPr/>
        </p:nvSpPr>
        <p:spPr>
          <a:xfrm>
            <a:off x="142872" y="269940"/>
            <a:ext cx="8568952" cy="3190240"/>
          </a:xfrm>
          <a:prstGeom prst="rect"/>
        </p:spPr>
        <p:txBody>
          <a:bodyPr wrap="square">
            <a:spAutoFit/>
          </a:bodyPr>
          <a:p>
            <a:pPr algn="ctr"/>
            <a:r>
              <a:rPr b="1" dirty="0" sz="2000" i="1" lang="ru-RU" smtClean="0">
                <a:solidFill>
                  <a:schemeClr val="tx2"/>
                </a:solidFill>
              </a:rPr>
              <a:t>Оксана </a:t>
            </a:r>
            <a:r>
              <a:rPr b="1" dirty="0" sz="2000" i="1" lang="ru-RU" err="1" smtClean="0">
                <a:solidFill>
                  <a:schemeClr val="tx2"/>
                </a:solidFill>
              </a:rPr>
              <a:t>Баюл</a:t>
            </a:r>
            <a:r>
              <a:rPr b="1" dirty="0" sz="2000" i="1" lang="ru-RU" smtClean="0">
                <a:solidFill>
                  <a:schemeClr val="tx2"/>
                </a:solidFill>
              </a:rPr>
              <a:t> (золото)</a:t>
            </a:r>
          </a:p>
          <a:p>
            <a:r>
              <a:rPr dirty="0" lang="ru-RU" smtClean="0"/>
              <a:t>Ліллехаммер-1994: </a:t>
            </a:r>
            <a:r>
              <a:rPr dirty="0" lang="ru-RU" err="1" smtClean="0"/>
              <a:t>фігурне</a:t>
            </a:r>
            <a:r>
              <a:rPr dirty="0" lang="ru-RU" smtClean="0"/>
              <a:t> </a:t>
            </a:r>
            <a:r>
              <a:rPr dirty="0" lang="ru-RU" err="1" smtClean="0"/>
              <a:t>катання</a:t>
            </a:r>
            <a:endParaRPr dirty="0" lang="ru-RU" smtClean="0"/>
          </a:p>
          <a:p>
            <a:r>
              <a:rPr dirty="0" lang="ru-RU" err="1" smtClean="0"/>
              <a:t>Саме</a:t>
            </a:r>
            <a:r>
              <a:rPr dirty="0" lang="ru-RU" smtClean="0"/>
              <a:t> </a:t>
            </a:r>
            <a:r>
              <a:rPr dirty="0" lang="ru-RU" err="1" smtClean="0"/>
              <a:t>Баюл</a:t>
            </a:r>
            <a:r>
              <a:rPr dirty="0" lang="ru-RU" smtClean="0"/>
              <a:t> </a:t>
            </a:r>
            <a:r>
              <a:rPr dirty="0" lang="ru-RU" err="1" smtClean="0"/>
              <a:t>завоювала</a:t>
            </a:r>
            <a:r>
              <a:rPr dirty="0" lang="ru-RU" smtClean="0"/>
              <a:t> для </a:t>
            </a:r>
            <a:r>
              <a:rPr dirty="0" lang="ru-RU" err="1" smtClean="0"/>
              <a:t>України</a:t>
            </a:r>
            <a:r>
              <a:rPr dirty="0" lang="ru-RU" smtClean="0"/>
              <a:t> перше </a:t>
            </a:r>
            <a:r>
              <a:rPr dirty="0" lang="ru-RU" err="1" smtClean="0"/>
              <a:t>олімпійське</a:t>
            </a:r>
            <a:r>
              <a:rPr dirty="0" lang="ru-RU" smtClean="0"/>
              <a:t> золото в </a:t>
            </a:r>
            <a:r>
              <a:rPr dirty="0" lang="ru-RU" err="1" smtClean="0"/>
              <a:t>історії</a:t>
            </a:r>
            <a:r>
              <a:rPr dirty="0" lang="ru-RU" smtClean="0"/>
              <a:t> </a:t>
            </a:r>
            <a:r>
              <a:rPr dirty="0" lang="ru-RU" err="1" smtClean="0"/>
              <a:t>незалежності</a:t>
            </a:r>
            <a:r>
              <a:rPr dirty="0" lang="ru-RU" smtClean="0"/>
              <a:t> </a:t>
            </a:r>
            <a:r>
              <a:rPr dirty="0" lang="ru-RU" err="1" smtClean="0"/>
              <a:t>України</a:t>
            </a:r>
            <a:r>
              <a:rPr dirty="0" lang="ru-RU" smtClean="0"/>
              <a:t>. </a:t>
            </a:r>
            <a:r>
              <a:rPr dirty="0" lang="ru-RU" err="1" smtClean="0"/>
              <a:t>Під</a:t>
            </a:r>
            <a:r>
              <a:rPr dirty="0" lang="ru-RU" smtClean="0"/>
              <a:t> час </a:t>
            </a:r>
            <a:r>
              <a:rPr dirty="0" lang="ru-RU" err="1" smtClean="0"/>
              <a:t>Олімпіади</a:t>
            </a:r>
            <a:r>
              <a:rPr dirty="0" lang="ru-RU" smtClean="0"/>
              <a:t> у </a:t>
            </a:r>
            <a:r>
              <a:rPr dirty="0" lang="ru-RU" err="1" smtClean="0"/>
              <a:t>норвезькому</a:t>
            </a:r>
            <a:r>
              <a:rPr dirty="0" lang="ru-RU" smtClean="0"/>
              <a:t> </a:t>
            </a:r>
            <a:r>
              <a:rPr dirty="0" lang="ru-RU" err="1" smtClean="0"/>
              <a:t>Ліллехаммері</a:t>
            </a:r>
            <a:r>
              <a:rPr dirty="0" lang="ru-RU" smtClean="0"/>
              <a:t> </a:t>
            </a:r>
            <a:r>
              <a:rPr dirty="0" lang="ru-RU" err="1" smtClean="0"/>
              <a:t>їй</a:t>
            </a:r>
            <a:r>
              <a:rPr dirty="0" lang="ru-RU" smtClean="0"/>
              <a:t> </a:t>
            </a:r>
            <a:r>
              <a:rPr dirty="0" lang="ru-RU" err="1" smtClean="0"/>
              <a:t>було</a:t>
            </a:r>
            <a:r>
              <a:rPr dirty="0" lang="ru-RU" smtClean="0"/>
              <a:t> </a:t>
            </a:r>
            <a:r>
              <a:rPr dirty="0" lang="ru-RU" err="1" smtClean="0"/>
              <a:t>лише</a:t>
            </a:r>
            <a:r>
              <a:rPr dirty="0" lang="ru-RU" smtClean="0"/>
              <a:t> 16 </a:t>
            </a:r>
            <a:r>
              <a:rPr dirty="0" lang="ru-RU" err="1" smtClean="0"/>
              <a:t>років</a:t>
            </a:r>
            <a:r>
              <a:rPr dirty="0" lang="ru-RU" smtClean="0"/>
              <a:t>.</a:t>
            </a:r>
          </a:p>
          <a:p>
            <a:endParaRPr dirty="0" lang="ru-RU" smtClean="0"/>
          </a:p>
          <a:p>
            <a:r>
              <a:rPr dirty="0" lang="ru-RU" smtClean="0"/>
              <a:t>На </a:t>
            </a:r>
            <a:r>
              <a:rPr dirty="0" lang="ru-RU" err="1" smtClean="0"/>
              <a:t>Іграх</a:t>
            </a:r>
            <a:r>
              <a:rPr dirty="0" lang="ru-RU" smtClean="0"/>
              <a:t> Оксана </a:t>
            </a:r>
            <a:r>
              <a:rPr dirty="0" lang="ru-RU" err="1" smtClean="0"/>
              <a:t>виконала</a:t>
            </a:r>
            <a:r>
              <a:rPr dirty="0" lang="ru-RU" smtClean="0"/>
              <a:t> одну з </a:t>
            </a:r>
            <a:r>
              <a:rPr dirty="0" lang="ru-RU" err="1" smtClean="0"/>
              <a:t>найкращих</a:t>
            </a:r>
            <a:r>
              <a:rPr dirty="0" lang="ru-RU" smtClean="0"/>
              <a:t> коротких </a:t>
            </a:r>
            <a:r>
              <a:rPr dirty="0" lang="ru-RU" err="1" smtClean="0"/>
              <a:t>програм</a:t>
            </a:r>
            <a:r>
              <a:rPr dirty="0" lang="ru-RU" smtClean="0"/>
              <a:t> в </a:t>
            </a:r>
            <a:r>
              <a:rPr dirty="0" lang="ru-RU" err="1" smtClean="0"/>
              <a:t>історії</a:t>
            </a:r>
            <a:r>
              <a:rPr dirty="0" lang="ru-RU" smtClean="0"/>
              <a:t> </a:t>
            </a:r>
            <a:r>
              <a:rPr dirty="0" lang="ru-RU" err="1" smtClean="0"/>
              <a:t>фігурного</a:t>
            </a:r>
            <a:r>
              <a:rPr dirty="0" lang="ru-RU" smtClean="0"/>
              <a:t> </a:t>
            </a:r>
            <a:r>
              <a:rPr dirty="0" lang="ru-RU" err="1" smtClean="0"/>
              <a:t>катання</a:t>
            </a:r>
            <a:r>
              <a:rPr dirty="0" lang="ru-RU" smtClean="0"/>
              <a:t> </a:t>
            </a:r>
            <a:r>
              <a:rPr dirty="0" lang="ru-RU" err="1" smtClean="0"/>
              <a:t>під</a:t>
            </a:r>
            <a:r>
              <a:rPr dirty="0" lang="ru-RU" smtClean="0"/>
              <a:t> </a:t>
            </a:r>
            <a:r>
              <a:rPr dirty="0" lang="ru-RU" err="1" smtClean="0"/>
              <a:t>музику</a:t>
            </a:r>
            <a:r>
              <a:rPr dirty="0" lang="ru-RU" smtClean="0"/>
              <a:t> Петра </a:t>
            </a:r>
            <a:r>
              <a:rPr dirty="0" lang="ru-RU" err="1" smtClean="0"/>
              <a:t>Чайковського</a:t>
            </a:r>
            <a:r>
              <a:rPr dirty="0" lang="ru-RU" smtClean="0"/>
              <a:t>. Перша </a:t>
            </a:r>
            <a:r>
              <a:rPr dirty="0" lang="ru-RU" err="1" smtClean="0"/>
              <a:t>частина</a:t>
            </a:r>
            <a:r>
              <a:rPr dirty="0" lang="ru-RU" smtClean="0"/>
              <a:t> </a:t>
            </a:r>
            <a:r>
              <a:rPr dirty="0" lang="ru-RU" err="1" smtClean="0"/>
              <a:t>була</a:t>
            </a:r>
            <a:r>
              <a:rPr dirty="0" lang="ru-RU" smtClean="0"/>
              <a:t> </a:t>
            </a:r>
            <a:r>
              <a:rPr dirty="0" lang="ru-RU" err="1" smtClean="0"/>
              <a:t>ліричною,прикрашеною</a:t>
            </a:r>
            <a:r>
              <a:rPr dirty="0" lang="ru-RU" smtClean="0"/>
              <a:t> </a:t>
            </a:r>
            <a:r>
              <a:rPr dirty="0" lang="ru-RU" err="1" smtClean="0"/>
              <a:t>витонченою</a:t>
            </a:r>
            <a:r>
              <a:rPr dirty="0" lang="ru-RU" smtClean="0"/>
              <a:t> </a:t>
            </a:r>
            <a:r>
              <a:rPr dirty="0" lang="ru-RU" err="1" smtClean="0"/>
              <a:t>комбінацією</a:t>
            </a:r>
            <a:r>
              <a:rPr dirty="0" lang="ru-RU" smtClean="0"/>
              <a:t> </a:t>
            </a:r>
            <a:r>
              <a:rPr dirty="0" lang="ru-RU" err="1" smtClean="0"/>
              <a:t>спіралей</a:t>
            </a:r>
            <a:r>
              <a:rPr dirty="0" lang="ru-RU" smtClean="0"/>
              <a:t>, </a:t>
            </a:r>
            <a:r>
              <a:rPr dirty="0" lang="ru-RU" err="1" smtClean="0"/>
              <a:t>натомість</a:t>
            </a:r>
            <a:r>
              <a:rPr dirty="0" lang="ru-RU" smtClean="0"/>
              <a:t> друга </a:t>
            </a:r>
            <a:r>
              <a:rPr dirty="0" lang="ru-RU" err="1" smtClean="0"/>
              <a:t>частина</a:t>
            </a:r>
            <a:r>
              <a:rPr dirty="0" lang="ru-RU" smtClean="0"/>
              <a:t> </a:t>
            </a:r>
            <a:r>
              <a:rPr dirty="0" lang="ru-RU" err="1" smtClean="0"/>
              <a:t>вийшла</a:t>
            </a:r>
            <a:r>
              <a:rPr dirty="0" lang="ru-RU" smtClean="0"/>
              <a:t> </a:t>
            </a:r>
            <a:r>
              <a:rPr dirty="0" lang="ru-RU" err="1" smtClean="0"/>
              <a:t>дуже</a:t>
            </a:r>
            <a:r>
              <a:rPr dirty="0" lang="ru-RU" smtClean="0"/>
              <a:t> </a:t>
            </a:r>
            <a:r>
              <a:rPr dirty="0" lang="ru-RU" err="1" smtClean="0"/>
              <a:t>емоційною</a:t>
            </a:r>
            <a:r>
              <a:rPr dirty="0" lang="ru-RU" smtClean="0"/>
              <a:t>, </a:t>
            </a:r>
            <a:r>
              <a:rPr dirty="0" lang="ru-RU" err="1" smtClean="0"/>
              <a:t>бурхливою</a:t>
            </a:r>
            <a:r>
              <a:rPr dirty="0" lang="ru-RU" smtClean="0"/>
              <a:t>. </a:t>
            </a:r>
            <a:r>
              <a:rPr dirty="0" lang="ru-RU" err="1" smtClean="0"/>
              <a:t>Після</a:t>
            </a:r>
            <a:r>
              <a:rPr dirty="0" lang="ru-RU" smtClean="0"/>
              <a:t> </a:t>
            </a:r>
            <a:r>
              <a:rPr dirty="0" lang="ru-RU" err="1" smtClean="0"/>
              <a:t>короткої</a:t>
            </a:r>
            <a:r>
              <a:rPr dirty="0" lang="ru-RU" smtClean="0"/>
              <a:t> </a:t>
            </a:r>
            <a:r>
              <a:rPr dirty="0" lang="ru-RU" err="1" smtClean="0"/>
              <a:t>програми</a:t>
            </a:r>
            <a:r>
              <a:rPr dirty="0" lang="ru-RU" smtClean="0"/>
              <a:t> </a:t>
            </a:r>
            <a:r>
              <a:rPr dirty="0" lang="ru-RU" err="1" smtClean="0"/>
              <a:t>Баюл</a:t>
            </a:r>
            <a:r>
              <a:rPr dirty="0" lang="ru-RU" smtClean="0"/>
              <a:t> </a:t>
            </a:r>
            <a:r>
              <a:rPr dirty="0" lang="ru-RU" err="1" smtClean="0"/>
              <a:t>була</a:t>
            </a:r>
            <a:r>
              <a:rPr dirty="0" lang="ru-RU" smtClean="0"/>
              <a:t> другою, </a:t>
            </a:r>
            <a:r>
              <a:rPr dirty="0" lang="ru-RU" err="1" smtClean="0"/>
              <a:t>поступаючись</a:t>
            </a:r>
            <a:r>
              <a:rPr dirty="0" lang="ru-RU" smtClean="0"/>
              <a:t> </a:t>
            </a:r>
            <a:r>
              <a:rPr dirty="0" lang="ru-RU" err="1" smtClean="0"/>
              <a:t>американці</a:t>
            </a:r>
            <a:r>
              <a:rPr dirty="0" lang="ru-RU" smtClean="0"/>
              <a:t> </a:t>
            </a:r>
            <a:r>
              <a:rPr dirty="0" lang="ru-RU" err="1" smtClean="0"/>
              <a:t>Ненсі</a:t>
            </a:r>
            <a:r>
              <a:rPr dirty="0" lang="ru-RU" smtClean="0"/>
              <a:t> </a:t>
            </a:r>
            <a:r>
              <a:rPr dirty="0" lang="ru-RU" err="1" smtClean="0"/>
              <a:t>Керріган</a:t>
            </a:r>
            <a:r>
              <a:rPr dirty="0" lang="ru-RU" smtClean="0"/>
              <a:t>.</a:t>
            </a:r>
            <a:endParaRPr dirty="0" lang="ru-RU"/>
          </a:p>
        </p:txBody>
      </p:sp>
      <p:pic>
        <p:nvPicPr>
          <p:cNvPr id="2097156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379348" y="3068960"/>
            <a:ext cx="6096000" cy="3645024"/>
          </a:xfrm>
          <a:prstGeom prst="rect"/>
          <a:noFill/>
          <a:ln>
            <a:noFill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Прямоугольник 1"/>
          <p:cNvSpPr/>
          <p:nvPr/>
        </p:nvSpPr>
        <p:spPr>
          <a:xfrm>
            <a:off x="251520" y="260649"/>
            <a:ext cx="8640960" cy="650239"/>
          </a:xfrm>
          <a:prstGeom prst="rect"/>
        </p:spPr>
        <p:txBody>
          <a:bodyPr wrap="square">
            <a:spAutoFit/>
          </a:bodyPr>
          <a:p>
            <a:r>
              <a:rPr b="1" dirty="0" i="1" lang="ru-RU" err="1" smtClean="0">
                <a:solidFill>
                  <a:schemeClr val="tx2"/>
                </a:solidFill>
              </a:rPr>
              <a:t>Юлія</a:t>
            </a:r>
            <a:r>
              <a:rPr b="1" dirty="0" i="1" lang="ru-RU" smtClean="0">
                <a:solidFill>
                  <a:schemeClr val="tx2"/>
                </a:solidFill>
              </a:rPr>
              <a:t> Джима, </a:t>
            </a:r>
            <a:r>
              <a:rPr b="1" dirty="0" i="1" lang="ru-RU" err="1" smtClean="0">
                <a:solidFill>
                  <a:schemeClr val="tx2"/>
                </a:solidFill>
              </a:rPr>
              <a:t>Віта</a:t>
            </a:r>
            <a:r>
              <a:rPr b="1" dirty="0" i="1" lang="ru-RU" smtClean="0">
                <a:solidFill>
                  <a:schemeClr val="tx2"/>
                </a:solidFill>
              </a:rPr>
              <a:t> </a:t>
            </a:r>
            <a:r>
              <a:rPr b="1" dirty="0" i="1" lang="ru-RU" err="1" smtClean="0">
                <a:solidFill>
                  <a:schemeClr val="tx2"/>
                </a:solidFill>
              </a:rPr>
              <a:t>Семеренко</a:t>
            </a:r>
            <a:r>
              <a:rPr b="1" dirty="0" i="1" lang="ru-RU" smtClean="0">
                <a:solidFill>
                  <a:schemeClr val="tx2"/>
                </a:solidFill>
              </a:rPr>
              <a:t>, Валентина </a:t>
            </a:r>
            <a:r>
              <a:rPr b="1" dirty="0" i="1" lang="ru-RU" err="1" smtClean="0">
                <a:solidFill>
                  <a:schemeClr val="tx2"/>
                </a:solidFill>
              </a:rPr>
              <a:t>Семеренко</a:t>
            </a:r>
            <a:r>
              <a:rPr b="1" dirty="0" i="1" lang="ru-RU" smtClean="0">
                <a:solidFill>
                  <a:schemeClr val="tx2"/>
                </a:solidFill>
              </a:rPr>
              <a:t>, </a:t>
            </a:r>
            <a:r>
              <a:rPr b="1" dirty="0" i="1" lang="ru-RU" err="1" smtClean="0">
                <a:solidFill>
                  <a:schemeClr val="tx2"/>
                </a:solidFill>
              </a:rPr>
              <a:t>Олена</a:t>
            </a:r>
            <a:r>
              <a:rPr b="1" dirty="0" i="1" lang="ru-RU" smtClean="0">
                <a:solidFill>
                  <a:schemeClr val="tx2"/>
                </a:solidFill>
              </a:rPr>
              <a:t> </a:t>
            </a:r>
            <a:r>
              <a:rPr b="1" dirty="0" i="1" lang="ru-RU" err="1" smtClean="0">
                <a:solidFill>
                  <a:schemeClr val="tx2"/>
                </a:solidFill>
              </a:rPr>
              <a:t>Підгрушна</a:t>
            </a:r>
            <a:r>
              <a:rPr b="1" dirty="0" i="1" lang="ru-RU" smtClean="0">
                <a:solidFill>
                  <a:schemeClr val="tx2"/>
                </a:solidFill>
              </a:rPr>
              <a:t> (золото)</a:t>
            </a:r>
            <a:endParaRPr b="1" dirty="0" i="1" lang="ru-RU">
              <a:solidFill>
                <a:schemeClr val="tx2"/>
              </a:solidFill>
            </a:endParaRPr>
          </a:p>
        </p:txBody>
      </p:sp>
      <p:sp>
        <p:nvSpPr>
          <p:cNvPr id="1048592" name="Прямоугольник 2"/>
          <p:cNvSpPr/>
          <p:nvPr/>
        </p:nvSpPr>
        <p:spPr>
          <a:xfrm>
            <a:off x="251520" y="629981"/>
            <a:ext cx="5800051" cy="369332"/>
          </a:xfrm>
          <a:prstGeom prst="rect"/>
        </p:spPr>
        <p:txBody>
          <a:bodyPr wrap="square">
            <a:spAutoFit/>
          </a:bodyPr>
          <a:p>
            <a:r>
              <a:rPr dirty="0" lang="ru-RU" smtClean="0"/>
              <a:t>Сочі-2014: </a:t>
            </a:r>
            <a:r>
              <a:rPr dirty="0" lang="ru-RU" err="1" smtClean="0"/>
              <a:t>біатлон</a:t>
            </a:r>
            <a:r>
              <a:rPr dirty="0" lang="ru-RU" smtClean="0"/>
              <a:t>, </a:t>
            </a:r>
            <a:r>
              <a:rPr dirty="0" lang="ru-RU" err="1" smtClean="0"/>
              <a:t>естафета</a:t>
            </a:r>
            <a:endParaRPr dirty="0" lang="ru-RU"/>
          </a:p>
        </p:txBody>
      </p:sp>
      <p:pic>
        <p:nvPicPr>
          <p:cNvPr id="2097157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24000" y="1714500"/>
            <a:ext cx="6096000" cy="3429000"/>
          </a:xfrm>
          <a:prstGeom prst="rect"/>
          <a:noFill/>
          <a:ln>
            <a:noFill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Прямоугольник 1"/>
          <p:cNvSpPr/>
          <p:nvPr/>
        </p:nvSpPr>
        <p:spPr>
          <a:xfrm>
            <a:off x="1403648" y="188641"/>
            <a:ext cx="4176464" cy="929640"/>
          </a:xfrm>
          <a:prstGeom prst="rect"/>
        </p:spPr>
        <p:txBody>
          <a:bodyPr wrap="square">
            <a:spAutoFit/>
          </a:bodyPr>
          <a:p>
            <a:r>
              <a:rPr b="1" dirty="0" i="1" lang="ru-RU" err="1" smtClean="0">
                <a:solidFill>
                  <a:schemeClr val="tx2"/>
                </a:solidFill>
              </a:rPr>
              <a:t>Олександр</a:t>
            </a:r>
            <a:r>
              <a:rPr b="1" dirty="0" i="1" lang="ru-RU" smtClean="0">
                <a:solidFill>
                  <a:schemeClr val="tx2"/>
                </a:solidFill>
              </a:rPr>
              <a:t> Абраменко (золото)</a:t>
            </a:r>
          </a:p>
          <a:p>
            <a:r>
              <a:rPr dirty="0" lang="ru-RU" smtClean="0"/>
              <a:t>Пхьончхан-2018: фристайл, акробатика</a:t>
            </a:r>
            <a:endParaRPr dirty="0" lang="ru-RU"/>
          </a:p>
        </p:txBody>
      </p:sp>
      <p:pic>
        <p:nvPicPr>
          <p:cNvPr id="2097158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42288" y="1340768"/>
            <a:ext cx="6096000" cy="3429000"/>
          </a:xfrm>
          <a:prstGeom prst="rect"/>
          <a:noFill/>
          <a:ln>
            <a:noFill/>
          </a:ln>
          <a:effectLst/>
        </p:spPr>
      </p:pic>
      <p:sp>
        <p:nvSpPr>
          <p:cNvPr id="1048594" name="Прямоугольник 2"/>
          <p:cNvSpPr/>
          <p:nvPr/>
        </p:nvSpPr>
        <p:spPr>
          <a:xfrm rot="10800000" flipV="1">
            <a:off x="1542288" y="4992850"/>
            <a:ext cx="6096000" cy="646331"/>
          </a:xfrm>
          <a:prstGeom prst="rect"/>
        </p:spPr>
        <p:txBody>
          <a:bodyPr wrap="square">
            <a:spAutoFit/>
          </a:bodyPr>
          <a:p>
            <a:r>
              <a:rPr dirty="0" lang="ru-RU" err="1" smtClean="0"/>
              <a:t>Завдяки</a:t>
            </a:r>
            <a:r>
              <a:rPr dirty="0" lang="ru-RU" smtClean="0"/>
              <a:t> золоту Абраменка </a:t>
            </a:r>
            <a:r>
              <a:rPr dirty="0" lang="ru-RU" err="1" smtClean="0"/>
              <a:t>Україна</a:t>
            </a:r>
            <a:r>
              <a:rPr dirty="0" lang="ru-RU" smtClean="0"/>
              <a:t> </a:t>
            </a:r>
            <a:r>
              <a:rPr dirty="0" lang="ru-RU" err="1" smtClean="0"/>
              <a:t>посіла</a:t>
            </a:r>
            <a:r>
              <a:rPr dirty="0" lang="ru-RU" smtClean="0"/>
              <a:t> 21-ше </a:t>
            </a:r>
            <a:r>
              <a:rPr dirty="0" lang="ru-RU" err="1" smtClean="0"/>
              <a:t>місце</a:t>
            </a:r>
            <a:r>
              <a:rPr dirty="0" lang="ru-RU" smtClean="0"/>
              <a:t> у </a:t>
            </a:r>
            <a:r>
              <a:rPr dirty="0" lang="ru-RU" err="1" smtClean="0"/>
              <a:t>неофіційному</a:t>
            </a:r>
            <a:r>
              <a:rPr dirty="0" lang="ru-RU" smtClean="0"/>
              <a:t> медальному </a:t>
            </a:r>
            <a:r>
              <a:rPr dirty="0" lang="ru-RU" err="1" smtClean="0"/>
              <a:t>заліку</a:t>
            </a:r>
            <a:r>
              <a:rPr dirty="0" lang="ru-RU" smtClean="0"/>
              <a:t>.</a:t>
            </a:r>
            <a:endParaRPr dirty="0"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Прямоугольник 1"/>
          <p:cNvSpPr/>
          <p:nvPr/>
        </p:nvSpPr>
        <p:spPr>
          <a:xfrm>
            <a:off x="899592" y="116633"/>
            <a:ext cx="5958408" cy="677108"/>
          </a:xfrm>
          <a:prstGeom prst="rect"/>
        </p:spPr>
        <p:txBody>
          <a:bodyPr wrap="square">
            <a:spAutoFit/>
          </a:bodyPr>
          <a:p>
            <a:r>
              <a:rPr b="1" dirty="0" sz="2000" i="1" lang="ru-RU" err="1" smtClean="0">
                <a:solidFill>
                  <a:schemeClr val="tx2"/>
                </a:solidFill>
              </a:rPr>
              <a:t>Олена</a:t>
            </a:r>
            <a:r>
              <a:rPr b="1" dirty="0" sz="2000" i="1" lang="ru-RU" smtClean="0">
                <a:solidFill>
                  <a:schemeClr val="tx2"/>
                </a:solidFill>
              </a:rPr>
              <a:t> Петрова (</a:t>
            </a:r>
            <a:r>
              <a:rPr b="1" dirty="0" sz="2000" i="1" lang="ru-RU" err="1" smtClean="0">
                <a:solidFill>
                  <a:schemeClr val="tx2"/>
                </a:solidFill>
              </a:rPr>
              <a:t>срібло</a:t>
            </a:r>
            <a:r>
              <a:rPr b="1" dirty="0" sz="2000" i="1" lang="ru-RU" smtClean="0">
                <a:solidFill>
                  <a:schemeClr val="tx2"/>
                </a:solidFill>
              </a:rPr>
              <a:t>)</a:t>
            </a:r>
          </a:p>
          <a:p>
            <a:r>
              <a:rPr dirty="0" lang="ru-RU" smtClean="0"/>
              <a:t>Нагано-1998: </a:t>
            </a:r>
            <a:r>
              <a:rPr dirty="0" lang="ru-RU" err="1" smtClean="0"/>
              <a:t>біатлон</a:t>
            </a:r>
            <a:endParaRPr dirty="0" lang="ru-RU"/>
          </a:p>
        </p:txBody>
      </p:sp>
      <p:pic>
        <p:nvPicPr>
          <p:cNvPr id="2097159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245724" y="1556792"/>
            <a:ext cx="6096000" cy="3429000"/>
          </a:xfrm>
          <a:prstGeom prst="rect"/>
          <a:noFill/>
          <a:ln>
            <a:noFill/>
          </a:ln>
          <a:effectLst/>
        </p:spPr>
      </p:pic>
      <p:sp>
        <p:nvSpPr>
          <p:cNvPr id="1048596" name="Прямоугольник 2"/>
          <p:cNvSpPr/>
          <p:nvPr/>
        </p:nvSpPr>
        <p:spPr>
          <a:xfrm>
            <a:off x="1115616" y="5445224"/>
            <a:ext cx="6462464" cy="1200329"/>
          </a:xfrm>
          <a:prstGeom prst="rect"/>
        </p:spPr>
        <p:txBody>
          <a:bodyPr wrap="square">
            <a:spAutoFit/>
          </a:bodyPr>
          <a:p>
            <a:r>
              <a:rPr dirty="0" lang="ru-RU" smtClean="0"/>
              <a:t>Петрова – одна з </a:t>
            </a:r>
            <a:r>
              <a:rPr dirty="0" lang="ru-RU" err="1" smtClean="0"/>
              <a:t>найтитулованіших</a:t>
            </a:r>
            <a:r>
              <a:rPr dirty="0" lang="ru-RU" smtClean="0"/>
              <a:t> </a:t>
            </a:r>
            <a:r>
              <a:rPr dirty="0" lang="ru-RU" err="1" smtClean="0"/>
              <a:t>українських</a:t>
            </a:r>
            <a:r>
              <a:rPr dirty="0" lang="ru-RU" smtClean="0"/>
              <a:t> </a:t>
            </a:r>
            <a:r>
              <a:rPr dirty="0" lang="ru-RU" err="1" smtClean="0"/>
              <a:t>біатлоністок</a:t>
            </a:r>
            <a:r>
              <a:rPr dirty="0" lang="ru-RU" smtClean="0"/>
              <a:t>. </a:t>
            </a:r>
            <a:r>
              <a:rPr dirty="0" lang="ru-RU" err="1" smtClean="0"/>
              <a:t>Окрім</a:t>
            </a:r>
            <a:r>
              <a:rPr dirty="0" lang="ru-RU" smtClean="0"/>
              <a:t> </a:t>
            </a:r>
            <a:r>
              <a:rPr dirty="0" lang="ru-RU" err="1" smtClean="0"/>
              <a:t>срібла</a:t>
            </a:r>
            <a:r>
              <a:rPr dirty="0" lang="ru-RU" smtClean="0"/>
              <a:t> у </a:t>
            </a:r>
            <a:r>
              <a:rPr dirty="0" lang="ru-RU" err="1" smtClean="0"/>
              <a:t>Ногано</a:t>
            </a:r>
            <a:r>
              <a:rPr dirty="0" lang="ru-RU" smtClean="0"/>
              <a:t>, вона – </a:t>
            </a:r>
            <a:r>
              <a:rPr dirty="0" lang="ru-RU" err="1" smtClean="0"/>
              <a:t>багаторазова</a:t>
            </a:r>
            <a:r>
              <a:rPr dirty="0" lang="ru-RU" smtClean="0"/>
              <a:t> </a:t>
            </a:r>
            <a:r>
              <a:rPr dirty="0" lang="ru-RU" err="1" smtClean="0"/>
              <a:t>призерка</a:t>
            </a:r>
            <a:r>
              <a:rPr dirty="0" lang="ru-RU" smtClean="0"/>
              <a:t> </a:t>
            </a:r>
            <a:r>
              <a:rPr dirty="0" lang="ru-RU" err="1" smtClean="0"/>
              <a:t>чемпіонатів</a:t>
            </a:r>
            <a:r>
              <a:rPr dirty="0" lang="ru-RU" smtClean="0"/>
              <a:t> </a:t>
            </a:r>
            <a:r>
              <a:rPr dirty="0" lang="ru-RU" err="1" smtClean="0"/>
              <a:t>світу</a:t>
            </a:r>
            <a:r>
              <a:rPr dirty="0" lang="ru-RU" smtClean="0"/>
              <a:t>, а </a:t>
            </a:r>
            <a:r>
              <a:rPr dirty="0" lang="ru-RU" err="1" smtClean="0"/>
              <a:t>також</a:t>
            </a:r>
            <a:r>
              <a:rPr dirty="0" lang="ru-RU" smtClean="0"/>
              <a:t> </a:t>
            </a:r>
            <a:r>
              <a:rPr dirty="0" lang="ru-RU" err="1" smtClean="0"/>
              <a:t>багаторазова</a:t>
            </a:r>
            <a:r>
              <a:rPr dirty="0" lang="ru-RU" smtClean="0"/>
              <a:t> </a:t>
            </a:r>
            <a:r>
              <a:rPr dirty="0" lang="ru-RU" err="1" smtClean="0"/>
              <a:t>чемпіонка</a:t>
            </a:r>
            <a:r>
              <a:rPr dirty="0" lang="ru-RU" smtClean="0"/>
              <a:t> та </a:t>
            </a:r>
            <a:r>
              <a:rPr dirty="0" lang="ru-RU" err="1" smtClean="0"/>
              <a:t>призерка</a:t>
            </a:r>
            <a:r>
              <a:rPr dirty="0" lang="ru-RU" smtClean="0"/>
              <a:t> </a:t>
            </a:r>
            <a:r>
              <a:rPr dirty="0" lang="ru-RU" err="1" smtClean="0"/>
              <a:t>етапів</a:t>
            </a:r>
            <a:r>
              <a:rPr dirty="0" lang="ru-RU" smtClean="0"/>
              <a:t> Кубка </a:t>
            </a:r>
            <a:r>
              <a:rPr dirty="0" lang="ru-RU" err="1" smtClean="0"/>
              <a:t>світу</a:t>
            </a:r>
            <a:r>
              <a:rPr dirty="0" lang="ru-RU" smtClean="0"/>
              <a:t>.</a:t>
            </a:r>
            <a:endParaRPr dirty="0"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Прямоугольник 1"/>
          <p:cNvSpPr/>
          <p:nvPr/>
        </p:nvSpPr>
        <p:spPr>
          <a:xfrm>
            <a:off x="395536" y="116633"/>
            <a:ext cx="6462464" cy="677108"/>
          </a:xfrm>
          <a:prstGeom prst="rect"/>
        </p:spPr>
        <p:txBody>
          <a:bodyPr wrap="square">
            <a:spAutoFit/>
          </a:bodyPr>
          <a:p>
            <a:r>
              <a:rPr b="1" dirty="0" sz="2000" i="1" lang="ru-RU" smtClean="0">
                <a:solidFill>
                  <a:schemeClr val="tx2"/>
                </a:solidFill>
              </a:rPr>
              <a:t>Валентина </a:t>
            </a:r>
            <a:r>
              <a:rPr b="1" dirty="0" sz="2000" i="1" lang="ru-RU" err="1" smtClean="0">
                <a:solidFill>
                  <a:schemeClr val="tx2"/>
                </a:solidFill>
              </a:rPr>
              <a:t>Цербе</a:t>
            </a:r>
            <a:endParaRPr b="1" dirty="0" sz="2000" i="1" lang="ru-RU" smtClean="0">
              <a:solidFill>
                <a:schemeClr val="tx2"/>
              </a:solidFill>
            </a:endParaRPr>
          </a:p>
          <a:p>
            <a:r>
              <a:rPr dirty="0" lang="ru-RU" smtClean="0"/>
              <a:t>Ліллехаммер-1994: </a:t>
            </a:r>
            <a:r>
              <a:rPr dirty="0" lang="ru-RU" err="1" smtClean="0"/>
              <a:t>біатлон</a:t>
            </a:r>
            <a:endParaRPr dirty="0" lang="ru-RU"/>
          </a:p>
        </p:txBody>
      </p:sp>
      <p:pic>
        <p:nvPicPr>
          <p:cNvPr id="2097160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403648" y="1224136"/>
            <a:ext cx="6096000" cy="3429000"/>
          </a:xfrm>
          <a:prstGeom prst="rect"/>
          <a:noFill/>
          <a:ln>
            <a:noFill/>
          </a:ln>
          <a:effectLst/>
        </p:spPr>
      </p:pic>
      <p:sp>
        <p:nvSpPr>
          <p:cNvPr id="1048598" name="Прямоугольник 2"/>
          <p:cNvSpPr/>
          <p:nvPr/>
        </p:nvSpPr>
        <p:spPr>
          <a:xfrm>
            <a:off x="1115616" y="4653136"/>
            <a:ext cx="6480720" cy="646331"/>
          </a:xfrm>
          <a:prstGeom prst="rect"/>
        </p:spPr>
        <p:txBody>
          <a:bodyPr wrap="square">
            <a:spAutoFit/>
          </a:bodyPr>
          <a:p>
            <a:r>
              <a:rPr dirty="0" lang="ru-RU" smtClean="0"/>
              <a:t>Бронзову медаль </a:t>
            </a:r>
            <a:r>
              <a:rPr dirty="0" lang="ru-RU" err="1" smtClean="0"/>
              <a:t>біатлоністка</a:t>
            </a:r>
            <a:r>
              <a:rPr dirty="0" lang="ru-RU" smtClean="0"/>
              <a:t> </a:t>
            </a:r>
            <a:r>
              <a:rPr dirty="0" lang="ru-RU" err="1" smtClean="0"/>
              <a:t>завоювала</a:t>
            </a:r>
            <a:r>
              <a:rPr dirty="0" lang="ru-RU" smtClean="0"/>
              <a:t> у </a:t>
            </a:r>
            <a:r>
              <a:rPr dirty="0" lang="ru-RU" err="1" smtClean="0"/>
              <a:t>спринті</a:t>
            </a:r>
            <a:r>
              <a:rPr dirty="0" lang="ru-RU" smtClean="0"/>
              <a:t> на 7,5 км з </a:t>
            </a:r>
            <a:r>
              <a:rPr dirty="0" lang="ru-RU" err="1" smtClean="0"/>
              <a:t>двома</a:t>
            </a:r>
            <a:r>
              <a:rPr dirty="0" lang="ru-RU" smtClean="0"/>
              <a:t> </a:t>
            </a:r>
            <a:r>
              <a:rPr dirty="0" lang="ru-RU" err="1" smtClean="0"/>
              <a:t>вогневими</a:t>
            </a:r>
            <a:r>
              <a:rPr dirty="0" lang="ru-RU" smtClean="0"/>
              <a:t> рубежами.</a:t>
            </a:r>
            <a:endParaRPr dirty="0"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Прямоугольник 1"/>
          <p:cNvSpPr/>
          <p:nvPr/>
        </p:nvSpPr>
        <p:spPr>
          <a:xfrm>
            <a:off x="611560" y="260648"/>
            <a:ext cx="6120680" cy="646331"/>
          </a:xfrm>
          <a:prstGeom prst="rect"/>
        </p:spPr>
        <p:txBody>
          <a:bodyPr wrap="square">
            <a:spAutoFit/>
          </a:bodyPr>
          <a:p>
            <a:r>
              <a:rPr b="1" dirty="0" i="1" lang="ru-RU" err="1" smtClean="0">
                <a:solidFill>
                  <a:schemeClr val="tx2"/>
                </a:solidFill>
              </a:rPr>
              <a:t>Лілія</a:t>
            </a:r>
            <a:r>
              <a:rPr b="1" dirty="0" i="1" lang="ru-RU" smtClean="0">
                <a:solidFill>
                  <a:schemeClr val="tx2"/>
                </a:solidFill>
              </a:rPr>
              <a:t> </a:t>
            </a:r>
            <a:r>
              <a:rPr b="1" dirty="0" i="1" lang="ru-RU" err="1" smtClean="0">
                <a:solidFill>
                  <a:schemeClr val="tx2"/>
                </a:solidFill>
              </a:rPr>
              <a:t>Єфремова</a:t>
            </a:r>
            <a:endParaRPr b="1" dirty="0" i="1" lang="ru-RU" smtClean="0">
              <a:solidFill>
                <a:schemeClr val="tx2"/>
              </a:solidFill>
            </a:endParaRPr>
          </a:p>
          <a:p>
            <a:r>
              <a:rPr dirty="0" lang="ru-RU" smtClean="0"/>
              <a:t>Турин-2006: </a:t>
            </a:r>
            <a:r>
              <a:rPr dirty="0" lang="ru-RU" err="1" smtClean="0"/>
              <a:t>біатлон</a:t>
            </a:r>
            <a:endParaRPr dirty="0" lang="ru-RU"/>
          </a:p>
        </p:txBody>
      </p:sp>
      <p:pic>
        <p:nvPicPr>
          <p:cNvPr id="2097161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24000" y="1714500"/>
            <a:ext cx="6096000" cy="3429000"/>
          </a:xfrm>
          <a:prstGeom prst="rect"/>
          <a:noFill/>
          <a:ln>
            <a:noFill/>
          </a:ln>
          <a:effectLst/>
        </p:spPr>
      </p:pic>
      <p:sp>
        <p:nvSpPr>
          <p:cNvPr id="1048600" name="Прямоугольник 2"/>
          <p:cNvSpPr/>
          <p:nvPr/>
        </p:nvSpPr>
        <p:spPr>
          <a:xfrm>
            <a:off x="1115616" y="5301208"/>
            <a:ext cx="6246440" cy="646331"/>
          </a:xfrm>
          <a:prstGeom prst="rect"/>
        </p:spPr>
        <p:txBody>
          <a:bodyPr wrap="square">
            <a:spAutoFit/>
          </a:bodyPr>
          <a:p>
            <a:r>
              <a:rPr dirty="0" lang="ru-RU" smtClean="0"/>
              <a:t>Спортсменка </a:t>
            </a:r>
            <a:r>
              <a:rPr dirty="0" lang="ru-RU" err="1" smtClean="0"/>
              <a:t>здобула</a:t>
            </a:r>
            <a:r>
              <a:rPr dirty="0" lang="ru-RU" smtClean="0"/>
              <a:t> </a:t>
            </a:r>
            <a:r>
              <a:rPr dirty="0" lang="ru-RU" err="1" smtClean="0"/>
              <a:t>бронзову</a:t>
            </a:r>
            <a:r>
              <a:rPr dirty="0" lang="ru-RU" smtClean="0"/>
              <a:t> медаль </a:t>
            </a:r>
            <a:r>
              <a:rPr dirty="0" lang="ru-RU" err="1" smtClean="0"/>
              <a:t>Олімпіади</a:t>
            </a:r>
            <a:r>
              <a:rPr dirty="0" lang="ru-RU" smtClean="0"/>
              <a:t> в </a:t>
            </a:r>
            <a:r>
              <a:rPr dirty="0" lang="ru-RU" err="1" smtClean="0"/>
              <a:t>Турині</a:t>
            </a:r>
            <a:r>
              <a:rPr dirty="0" lang="ru-RU" smtClean="0"/>
              <a:t> у </a:t>
            </a:r>
            <a:r>
              <a:rPr dirty="0" lang="ru-RU" err="1" smtClean="0"/>
              <a:t>спринтерських</a:t>
            </a:r>
            <a:r>
              <a:rPr dirty="0" lang="ru-RU" smtClean="0"/>
              <a:t> перегонах на 7,5 км. </a:t>
            </a:r>
            <a:endParaRPr dirty="0"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Прямоугольник 2"/>
          <p:cNvSpPr/>
          <p:nvPr/>
        </p:nvSpPr>
        <p:spPr>
          <a:xfrm>
            <a:off x="467544" y="116633"/>
            <a:ext cx="6390456" cy="677108"/>
          </a:xfrm>
          <a:prstGeom prst="rect"/>
        </p:spPr>
        <p:txBody>
          <a:bodyPr wrap="square">
            <a:spAutoFit/>
          </a:bodyPr>
          <a:p>
            <a:r>
              <a:rPr b="1" dirty="0" sz="2000" i="1" lang="ru-RU" err="1" smtClean="0">
                <a:solidFill>
                  <a:schemeClr val="tx2"/>
                </a:solidFill>
                <a:effectLst/>
                <a:latin typeface="OpenSans"/>
              </a:rPr>
              <a:t>Олена</a:t>
            </a:r>
            <a:r>
              <a:rPr b="1" dirty="0" sz="2000" i="1" lang="ru-RU" smtClean="0">
                <a:solidFill>
                  <a:schemeClr val="tx2"/>
                </a:solidFill>
                <a:effectLst/>
                <a:latin typeface="OpenSans"/>
              </a:rPr>
              <a:t> Грушина та Руслан Гончаров</a:t>
            </a:r>
          </a:p>
          <a:p>
            <a:r>
              <a:rPr b="0" dirty="0" i="0" lang="ru-RU" smtClean="0">
                <a:solidFill>
                  <a:srgbClr val="363636"/>
                </a:solidFill>
                <a:effectLst/>
                <a:latin typeface="OpenSans"/>
              </a:rPr>
              <a:t>Турин-2006: </a:t>
            </a:r>
            <a:r>
              <a:rPr b="0" dirty="0" i="0" lang="ru-RU" err="1" smtClean="0">
                <a:solidFill>
                  <a:srgbClr val="363636"/>
                </a:solidFill>
                <a:effectLst/>
                <a:latin typeface="OpenSans"/>
              </a:rPr>
              <a:t>фігурне</a:t>
            </a:r>
            <a:r>
              <a:rPr b="0" dirty="0" i="0" lang="ru-RU" smtClean="0">
                <a:solidFill>
                  <a:srgbClr val="363636"/>
                </a:solidFill>
                <a:effectLst/>
                <a:latin typeface="OpenSans"/>
              </a:rPr>
              <a:t> </a:t>
            </a:r>
            <a:r>
              <a:rPr b="0" dirty="0" i="0" lang="ru-RU" err="1" smtClean="0">
                <a:solidFill>
                  <a:srgbClr val="363636"/>
                </a:solidFill>
                <a:effectLst/>
                <a:latin typeface="OpenSans"/>
              </a:rPr>
              <a:t>катання</a:t>
            </a:r>
            <a:endParaRPr b="0" dirty="0" i="0" lang="ru-RU" smtClean="0">
              <a:solidFill>
                <a:srgbClr val="363636"/>
              </a:solidFill>
              <a:effectLst/>
              <a:latin typeface="OpenSans"/>
            </a:endParaRPr>
          </a:p>
        </p:txBody>
      </p:sp>
      <p:pic>
        <p:nvPicPr>
          <p:cNvPr id="2097162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331640" y="967316"/>
            <a:ext cx="6096000" cy="3429000"/>
          </a:xfrm>
          <a:prstGeom prst="rect"/>
          <a:noFill/>
          <a:ln>
            <a:noFill/>
          </a:ln>
          <a:effectLst/>
        </p:spPr>
      </p:pic>
      <p:sp>
        <p:nvSpPr>
          <p:cNvPr id="1048602" name="Прямоугольник 3"/>
          <p:cNvSpPr/>
          <p:nvPr/>
        </p:nvSpPr>
        <p:spPr>
          <a:xfrm rot="10800000" flipV="1">
            <a:off x="1259632" y="4581128"/>
            <a:ext cx="6168008" cy="646331"/>
          </a:xfrm>
          <a:prstGeom prst="rect"/>
        </p:spPr>
        <p:txBody>
          <a:bodyPr wrap="square">
            <a:spAutoFit/>
          </a:bodyPr>
          <a:p>
            <a:r>
              <a:rPr dirty="0" lang="ru-RU" err="1"/>
              <a:t>П</a:t>
            </a:r>
            <a:r>
              <a:rPr dirty="0" lang="ru-RU" err="1" smtClean="0"/>
              <a:t>ісля</a:t>
            </a:r>
            <a:r>
              <a:rPr dirty="0" lang="ru-RU" smtClean="0"/>
              <a:t> </a:t>
            </a:r>
            <a:r>
              <a:rPr dirty="0" lang="ru-RU" err="1" smtClean="0"/>
              <a:t>оригінального</a:t>
            </a:r>
            <a:r>
              <a:rPr dirty="0" lang="ru-RU" smtClean="0"/>
              <a:t> </a:t>
            </a:r>
            <a:r>
              <a:rPr dirty="0" lang="ru-RU" err="1" smtClean="0"/>
              <a:t>танцю</a:t>
            </a:r>
            <a:r>
              <a:rPr dirty="0" lang="ru-RU" smtClean="0"/>
              <a:t> і </a:t>
            </a:r>
            <a:r>
              <a:rPr dirty="0" lang="ru-RU" err="1" smtClean="0"/>
              <a:t>вільної</a:t>
            </a:r>
            <a:r>
              <a:rPr dirty="0" lang="ru-RU" smtClean="0"/>
              <a:t> </a:t>
            </a:r>
            <a:r>
              <a:rPr dirty="0" lang="ru-RU" err="1" smtClean="0"/>
              <a:t>програми</a:t>
            </a:r>
            <a:r>
              <a:rPr dirty="0" lang="ru-RU" smtClean="0"/>
              <a:t> Грушина і Гончаров взяли бронзу.</a:t>
            </a:r>
            <a:endParaRPr dirty="0"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Прямоугольник 2"/>
          <p:cNvSpPr/>
          <p:nvPr/>
        </p:nvSpPr>
        <p:spPr>
          <a:xfrm>
            <a:off x="467544" y="116633"/>
            <a:ext cx="6390456" cy="677108"/>
          </a:xfrm>
          <a:prstGeom prst="rect"/>
        </p:spPr>
        <p:txBody>
          <a:bodyPr wrap="square">
            <a:spAutoFit/>
          </a:bodyPr>
          <a:p>
            <a:r>
              <a:rPr b="1" dirty="0" sz="2000" i="1" lang="ru-RU" err="1" smtClean="0">
                <a:solidFill>
                  <a:schemeClr val="tx2"/>
                </a:solidFill>
              </a:rPr>
              <a:t>Віта</a:t>
            </a:r>
            <a:r>
              <a:rPr b="1" dirty="0" sz="2000" i="1" lang="ru-RU" smtClean="0">
                <a:solidFill>
                  <a:schemeClr val="tx2"/>
                </a:solidFill>
              </a:rPr>
              <a:t> </a:t>
            </a:r>
            <a:r>
              <a:rPr b="1" dirty="0" sz="2000" i="1" lang="ru-RU" err="1" smtClean="0">
                <a:solidFill>
                  <a:schemeClr val="tx2"/>
                </a:solidFill>
              </a:rPr>
              <a:t>Семеренко</a:t>
            </a:r>
            <a:endParaRPr b="1" dirty="0" sz="2000" i="1" lang="ru-RU" smtClean="0">
              <a:solidFill>
                <a:schemeClr val="tx2"/>
              </a:solidFill>
            </a:endParaRPr>
          </a:p>
          <a:p>
            <a:r>
              <a:rPr dirty="0" lang="ru-RU" smtClean="0"/>
              <a:t>Сочі-2014: </a:t>
            </a:r>
            <a:r>
              <a:rPr dirty="0" lang="ru-RU" err="1" smtClean="0"/>
              <a:t>біатлон</a:t>
            </a:r>
            <a:endParaRPr dirty="0" lang="ru-RU"/>
          </a:p>
        </p:txBody>
      </p:sp>
      <p:pic>
        <p:nvPicPr>
          <p:cNvPr id="2097163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223056" y="1086968"/>
            <a:ext cx="6096000" cy="3429000"/>
          </a:xfrm>
          <a:prstGeom prst="rect"/>
          <a:noFill/>
          <a:ln>
            <a:noFill/>
          </a:ln>
          <a:effectLst/>
        </p:spPr>
      </p:pic>
      <p:sp>
        <p:nvSpPr>
          <p:cNvPr id="1048604" name="Прямоугольник 3"/>
          <p:cNvSpPr/>
          <p:nvPr/>
        </p:nvSpPr>
        <p:spPr>
          <a:xfrm>
            <a:off x="1115616" y="4517233"/>
            <a:ext cx="6264696" cy="1209040"/>
          </a:xfrm>
          <a:prstGeom prst="rect"/>
        </p:spPr>
        <p:txBody>
          <a:bodyPr wrap="square">
            <a:spAutoFit/>
          </a:bodyPr>
          <a:p>
            <a:r>
              <a:rPr dirty="0" lang="ru-RU" smtClean="0"/>
              <a:t>Бронзова медаль </a:t>
            </a:r>
            <a:r>
              <a:rPr dirty="0" lang="ru-RU" err="1" smtClean="0"/>
              <a:t>Віти</a:t>
            </a:r>
            <a:r>
              <a:rPr dirty="0" lang="ru-RU" smtClean="0"/>
              <a:t> </a:t>
            </a:r>
            <a:r>
              <a:rPr dirty="0" lang="ru-RU" err="1" smtClean="0"/>
              <a:t>Семеренко</a:t>
            </a:r>
            <a:r>
              <a:rPr dirty="0" lang="ru-RU" smtClean="0"/>
              <a:t> стала </a:t>
            </a:r>
            <a:r>
              <a:rPr dirty="0" lang="ru-RU" err="1" smtClean="0"/>
              <a:t>першою</a:t>
            </a:r>
            <a:r>
              <a:rPr dirty="0" lang="ru-RU" smtClean="0"/>
              <a:t> для </a:t>
            </a:r>
            <a:r>
              <a:rPr dirty="0" lang="ru-RU" err="1" smtClean="0"/>
              <a:t>збірної</a:t>
            </a:r>
            <a:r>
              <a:rPr dirty="0" lang="ru-RU" smtClean="0"/>
              <a:t> </a:t>
            </a:r>
            <a:r>
              <a:rPr dirty="0" lang="ru-RU" err="1" smtClean="0"/>
              <a:t>України</a:t>
            </a:r>
            <a:r>
              <a:rPr dirty="0" lang="ru-RU" smtClean="0"/>
              <a:t> на 22-й </a:t>
            </a:r>
            <a:r>
              <a:rPr dirty="0" lang="ru-RU" err="1" smtClean="0"/>
              <a:t>зимовій</a:t>
            </a:r>
            <a:r>
              <a:rPr dirty="0" lang="ru-RU" smtClean="0"/>
              <a:t> </a:t>
            </a:r>
            <a:r>
              <a:rPr dirty="0" lang="ru-RU" err="1" smtClean="0"/>
              <a:t>Олімпіаді</a:t>
            </a:r>
            <a:r>
              <a:rPr dirty="0" lang="ru-RU" smtClean="0"/>
              <a:t> в </a:t>
            </a:r>
            <a:r>
              <a:rPr dirty="0" lang="ru-RU" err="1" smtClean="0"/>
              <a:t>Сочі</a:t>
            </a:r>
            <a:r>
              <a:rPr dirty="0" lang="ru-RU" smtClean="0"/>
              <a:t>. </a:t>
            </a:r>
            <a:r>
              <a:rPr dirty="0" lang="ru-RU" err="1" smtClean="0"/>
              <a:t>Нагороду</a:t>
            </a:r>
            <a:r>
              <a:rPr dirty="0" lang="ru-RU" smtClean="0"/>
              <a:t> </a:t>
            </a:r>
            <a:r>
              <a:rPr dirty="0" lang="ru-RU" err="1" smtClean="0"/>
              <a:t>українка</a:t>
            </a:r>
            <a:r>
              <a:rPr dirty="0" lang="ru-RU" smtClean="0"/>
              <a:t> взяла у </a:t>
            </a:r>
            <a:r>
              <a:rPr dirty="0" lang="ru-RU" err="1" smtClean="0"/>
              <a:t>спринтерських</a:t>
            </a:r>
            <a:r>
              <a:rPr dirty="0" lang="ru-RU" smtClean="0"/>
              <a:t> перегонах на 7,5 км.</a:t>
            </a:r>
            <a:endParaRPr dirty="0"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1"/>
          <p:cNvSpPr/>
          <p:nvPr/>
        </p:nvSpPr>
        <p:spPr>
          <a:xfrm>
            <a:off x="251520" y="188640"/>
            <a:ext cx="8640960" cy="923330"/>
          </a:xfrm>
          <a:prstGeom prst="rect"/>
        </p:spPr>
        <p:txBody>
          <a:bodyPr wrap="square">
            <a:spAutoFit/>
          </a:bodyPr>
          <a:p>
            <a:r>
              <a:rPr dirty="0" lang="ru-RU" err="1" smtClean="0"/>
              <a:t>Зимові</a:t>
            </a:r>
            <a:r>
              <a:rPr dirty="0" lang="ru-RU" smtClean="0"/>
              <a:t> </a:t>
            </a:r>
            <a:r>
              <a:rPr dirty="0" lang="ru-RU" err="1" smtClean="0"/>
              <a:t>Олімпійські</a:t>
            </a:r>
            <a:r>
              <a:rPr dirty="0" lang="ru-RU" smtClean="0"/>
              <a:t> ігри-2022 у </a:t>
            </a:r>
            <a:r>
              <a:rPr dirty="0" lang="ru-RU" err="1" smtClean="0"/>
              <a:t>Пекіні</a:t>
            </a:r>
            <a:r>
              <a:rPr dirty="0" lang="ru-RU" smtClean="0"/>
              <a:t> </a:t>
            </a:r>
            <a:r>
              <a:rPr dirty="0" lang="ru-RU" err="1" smtClean="0"/>
              <a:t>стартують</a:t>
            </a:r>
            <a:r>
              <a:rPr dirty="0" lang="ru-RU" smtClean="0"/>
              <a:t> 4 лютого та </a:t>
            </a:r>
            <a:r>
              <a:rPr dirty="0" lang="ru-RU" err="1" smtClean="0"/>
              <a:t>триватимуть</a:t>
            </a:r>
            <a:r>
              <a:rPr dirty="0" lang="ru-RU" smtClean="0"/>
              <a:t> до 20 лютого. На </a:t>
            </a:r>
            <a:r>
              <a:rPr dirty="0" lang="ru-RU" err="1" smtClean="0"/>
              <a:t>змаганнях</a:t>
            </a:r>
            <a:r>
              <a:rPr dirty="0" lang="ru-RU" smtClean="0"/>
              <a:t> </a:t>
            </a:r>
            <a:r>
              <a:rPr dirty="0" lang="ru-RU" err="1" smtClean="0"/>
              <a:t>Україну</a:t>
            </a:r>
            <a:r>
              <a:rPr dirty="0" lang="ru-RU" smtClean="0"/>
              <a:t> представлять 45 </a:t>
            </a:r>
            <a:r>
              <a:rPr dirty="0" lang="ru-RU" err="1" smtClean="0"/>
              <a:t>спортсменів</a:t>
            </a:r>
            <a:r>
              <a:rPr dirty="0" lang="ru-RU" smtClean="0"/>
              <a:t>, </a:t>
            </a:r>
            <a:r>
              <a:rPr dirty="0" lang="ru-RU" err="1" smtClean="0"/>
              <a:t>котрі</a:t>
            </a:r>
            <a:r>
              <a:rPr dirty="0" lang="ru-RU" smtClean="0"/>
              <a:t> </a:t>
            </a:r>
            <a:r>
              <a:rPr dirty="0" lang="ru-RU" err="1" smtClean="0"/>
              <a:t>змагатимуться</a:t>
            </a:r>
            <a:r>
              <a:rPr dirty="0" lang="ru-RU" smtClean="0"/>
              <a:t> у 12 видах спорту.</a:t>
            </a:r>
            <a:endParaRPr dirty="0" lang="ru-RU"/>
          </a:p>
        </p:txBody>
      </p:sp>
      <p:pic>
        <p:nvPicPr>
          <p:cNvPr id="2097164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24000" y="1714500"/>
            <a:ext cx="6096000" cy="3429000"/>
          </a:xfrm>
          <a:prstGeom prst="rect"/>
          <a:noFill/>
          <a:ln>
            <a:noFill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Текст 2"/>
          <p:cNvSpPr>
            <a:spLocks noGrp="1"/>
          </p:cNvSpPr>
          <p:nvPr>
            <p:ph type="body" idx="1"/>
          </p:nvPr>
        </p:nvSpPr>
        <p:spPr>
          <a:xfrm>
            <a:off x="1619672" y="1484784"/>
            <a:ext cx="6082953" cy="1656184"/>
          </a:xfrm>
        </p:spPr>
        <p:txBody>
          <a:bodyPr>
            <a:normAutofit/>
          </a:bodyPr>
          <a:p>
            <a:r>
              <a:rPr dirty="0" sz="4000" lang="uk-UA" smtClean="0">
                <a:solidFill>
                  <a:schemeClr val="tx2"/>
                </a:solidFill>
              </a:rPr>
              <a:t>ДЯКУ ЗА УВАГУ!</a:t>
            </a:r>
            <a:endParaRPr dirty="0" sz="4000" lang="ru-RU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Зимові олімпійські ігри</dc:title>
  <dc:creator>666</dc:creator>
  <cp:lastModifiedBy>666</cp:lastModifiedBy>
  <dcterms:created xsi:type="dcterms:W3CDTF">2022-01-31T03:33:55Z</dcterms:created>
  <dcterms:modified xsi:type="dcterms:W3CDTF">2026-02-16T18:45:21Z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090bf9756e03492daa13566714931efe</vt:lpwstr>
  </property>
</Properties>
</file>