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40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884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51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003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417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326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937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82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90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607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14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99FD8-A073-4E87-85D1-BB8FF510B31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ED2EC-69F5-41F7-988F-9BE0D942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833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714202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Країни</a:t>
            </a:r>
            <a:r>
              <a:rPr lang="ru-RU" dirty="0"/>
              <a:t> НІК</a:t>
            </a:r>
            <a:br>
              <a:rPr lang="ru-RU" dirty="0"/>
            </a:br>
            <a:r>
              <a:rPr lang="ru-RU" sz="2000" b="1" dirty="0" err="1"/>
              <a:t>нові</a:t>
            </a:r>
            <a:r>
              <a:rPr lang="ru-RU" sz="2000" b="1" dirty="0"/>
              <a:t> </a:t>
            </a:r>
            <a:r>
              <a:rPr lang="ru-RU" sz="2000" b="1" dirty="0" err="1"/>
              <a:t>індустріальні</a:t>
            </a:r>
            <a:r>
              <a:rPr lang="ru-RU" sz="2000" b="1" dirty="0"/>
              <a:t> </a:t>
            </a:r>
            <a:r>
              <a:rPr lang="ru-RU" sz="2000" b="1" dirty="0" err="1"/>
              <a:t>країни</a:t>
            </a:r>
            <a:r>
              <a:rPr lang="ru-RU" sz="2000" dirty="0"/>
              <a:t> —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держави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зазнали</a:t>
            </a:r>
            <a:r>
              <a:rPr lang="ru-RU" sz="2000" dirty="0"/>
              <a:t> </a:t>
            </a:r>
            <a:r>
              <a:rPr lang="ru-RU" sz="2000" dirty="0" err="1"/>
              <a:t>бурхливого</a:t>
            </a:r>
            <a:r>
              <a:rPr lang="ru-RU" sz="2000" dirty="0"/>
              <a:t> </a:t>
            </a:r>
            <a:r>
              <a:rPr lang="ru-RU" sz="2000" dirty="0" err="1"/>
              <a:t>економічного</a:t>
            </a:r>
            <a:r>
              <a:rPr lang="ru-RU" sz="2000" dirty="0"/>
              <a:t> </a:t>
            </a:r>
            <a:r>
              <a:rPr lang="ru-RU" sz="2000" dirty="0" err="1"/>
              <a:t>розвитку</a:t>
            </a:r>
            <a:r>
              <a:rPr lang="ru-RU" sz="2000" dirty="0"/>
              <a:t> за </a:t>
            </a:r>
            <a:r>
              <a:rPr lang="ru-RU" sz="2000" dirty="0" err="1"/>
              <a:t>останні</a:t>
            </a:r>
            <a:r>
              <a:rPr lang="ru-RU" sz="2000" dirty="0"/>
              <a:t> </a:t>
            </a:r>
            <a:r>
              <a:rPr lang="ru-RU" sz="2000" dirty="0" err="1"/>
              <a:t>десятиріччя</a:t>
            </a:r>
            <a:r>
              <a:rPr lang="ru-RU" sz="2000" dirty="0"/>
              <a:t>. На </a:t>
            </a:r>
            <a:r>
              <a:rPr lang="ru-RU" sz="2000" dirty="0" err="1"/>
              <a:t>сьогодні</a:t>
            </a:r>
            <a:r>
              <a:rPr lang="ru-RU" sz="2000" dirty="0"/>
              <a:t> </a:t>
            </a:r>
            <a:r>
              <a:rPr lang="ru-RU" sz="2000" dirty="0" err="1"/>
              <a:t>каталізатором</a:t>
            </a:r>
            <a:r>
              <a:rPr lang="ru-RU" sz="2000" dirty="0"/>
              <a:t> росту </a:t>
            </a:r>
            <a:r>
              <a:rPr lang="ru-RU" sz="2000" dirty="0" err="1"/>
              <a:t>економіки</a:t>
            </a:r>
            <a:r>
              <a:rPr lang="ru-RU" sz="2000" dirty="0"/>
              <a:t> все </a:t>
            </a:r>
            <a:r>
              <a:rPr lang="ru-RU" sz="2000" dirty="0" err="1"/>
              <a:t>ще</a:t>
            </a:r>
            <a:r>
              <a:rPr lang="ru-RU" sz="2000" dirty="0"/>
              <a:t> </a:t>
            </a:r>
            <a:r>
              <a:rPr lang="ru-RU" sz="2000" dirty="0" err="1"/>
              <a:t>залишається</a:t>
            </a:r>
            <a:r>
              <a:rPr lang="ru-RU" sz="2000" dirty="0"/>
              <a:t> </a:t>
            </a:r>
            <a:r>
              <a:rPr lang="ru-RU" sz="2000" dirty="0" err="1"/>
              <a:t>промисловість</a:t>
            </a:r>
            <a:r>
              <a:rPr lang="ru-RU" sz="2000" dirty="0"/>
              <a:t>, тому </a:t>
            </a:r>
            <a:r>
              <a:rPr lang="ru-RU" sz="2000" dirty="0" err="1"/>
              <a:t>її</a:t>
            </a:r>
            <a:r>
              <a:rPr lang="ru-RU" sz="2000" dirty="0"/>
              <a:t> </a:t>
            </a:r>
            <a:r>
              <a:rPr lang="ru-RU" sz="2000" dirty="0" err="1"/>
              <a:t>активний</a:t>
            </a:r>
            <a:r>
              <a:rPr lang="ru-RU" sz="2000" dirty="0"/>
              <a:t> </a:t>
            </a:r>
            <a:r>
              <a:rPr lang="ru-RU" sz="2000" dirty="0" err="1"/>
              <a:t>розвиток</a:t>
            </a:r>
            <a:r>
              <a:rPr lang="ru-RU" sz="2000" dirty="0"/>
              <a:t> і </a:t>
            </a:r>
            <a:r>
              <a:rPr lang="ru-RU" sz="2000" dirty="0" err="1"/>
              <a:t>сприяв</a:t>
            </a:r>
            <a:r>
              <a:rPr lang="ru-RU" sz="2000" dirty="0"/>
              <a:t> </a:t>
            </a:r>
            <a:r>
              <a:rPr lang="ru-RU" sz="2000" dirty="0" err="1"/>
              <a:t>виділенню</a:t>
            </a:r>
            <a:r>
              <a:rPr lang="ru-RU" sz="2000" dirty="0"/>
              <a:t> НІК на </a:t>
            </a:r>
            <a:r>
              <a:rPr lang="ru-RU" sz="2000" dirty="0" err="1"/>
              <a:t>фоні</a:t>
            </a:r>
            <a:r>
              <a:rPr lang="ru-RU" sz="2000" dirty="0"/>
              <a:t> </a:t>
            </a:r>
            <a:r>
              <a:rPr lang="ru-RU" sz="2000" dirty="0" err="1"/>
              <a:t>інших</a:t>
            </a:r>
            <a:r>
              <a:rPr lang="ru-RU" sz="2000" dirty="0"/>
              <a:t> </a:t>
            </a:r>
            <a:r>
              <a:rPr lang="ru-RU" sz="2000" dirty="0" err="1"/>
              <a:t>країн</a:t>
            </a:r>
            <a:r>
              <a:rPr lang="ru-RU" sz="2000" dirty="0"/>
              <a:t> “</a:t>
            </a:r>
            <a:r>
              <a:rPr lang="ru-RU" sz="2000" dirty="0" err="1"/>
              <a:t>третього</a:t>
            </a:r>
            <a:r>
              <a:rPr lang="ru-RU" sz="2000" dirty="0"/>
              <a:t> </a:t>
            </a:r>
            <a:r>
              <a:rPr lang="ru-RU" sz="2000" dirty="0" err="1"/>
              <a:t>світу</a:t>
            </a:r>
            <a:r>
              <a:rPr lang="ru-RU" sz="2000" dirty="0"/>
              <a:t>”.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88" y="2564904"/>
            <a:ext cx="7095500" cy="3312368"/>
          </a:xfrm>
        </p:spPr>
      </p:pic>
    </p:spTree>
    <p:extLst>
      <p:ext uri="{BB962C8B-B14F-4D97-AF65-F5344CB8AC3E}">
        <p14:creationId xmlns:p14="http://schemas.microsoft.com/office/powerpoint/2010/main" val="901263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836713"/>
            <a:ext cx="76328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Виділяють</a:t>
            </a:r>
            <a:r>
              <a:rPr lang="ru-RU" sz="2400" dirty="0"/>
              <a:t> </a:t>
            </a:r>
            <a:r>
              <a:rPr lang="ru-RU" sz="2400" dirty="0" err="1"/>
              <a:t>дві</a:t>
            </a:r>
            <a:r>
              <a:rPr lang="ru-RU" sz="2400" dirty="0"/>
              <a:t> </a:t>
            </a:r>
            <a:r>
              <a:rPr lang="ru-RU" sz="2400" dirty="0" err="1"/>
              <a:t>моделі</a:t>
            </a:r>
            <a:r>
              <a:rPr lang="ru-RU" sz="2400" dirty="0"/>
              <a:t> </a:t>
            </a:r>
            <a:r>
              <a:rPr lang="ru-RU" sz="2400" dirty="0" err="1"/>
              <a:t>нових</a:t>
            </a:r>
            <a:r>
              <a:rPr lang="ru-RU" sz="2400" dirty="0"/>
              <a:t> </a:t>
            </a:r>
            <a:r>
              <a:rPr lang="ru-RU" sz="2400" dirty="0" err="1"/>
              <a:t>індустріальних</a:t>
            </a:r>
            <a:r>
              <a:rPr lang="ru-RU" sz="2400" dirty="0"/>
              <a:t> </a:t>
            </a:r>
            <a:r>
              <a:rPr lang="ru-RU" sz="2400" dirty="0" err="1"/>
              <a:t>країн</a:t>
            </a:r>
            <a:r>
              <a:rPr lang="ru-RU" sz="2400" dirty="0"/>
              <a:t> — </a:t>
            </a:r>
            <a:r>
              <a:rPr lang="ru-RU" sz="2400" dirty="0" err="1"/>
              <a:t>азійську</a:t>
            </a:r>
            <a:r>
              <a:rPr lang="ru-RU" sz="2400" dirty="0"/>
              <a:t> та </a:t>
            </a:r>
            <a:r>
              <a:rPr lang="ru-RU" sz="2400" dirty="0" err="1"/>
              <a:t>латиноамериканську</a:t>
            </a:r>
            <a:r>
              <a:rPr lang="ru-RU" sz="2400" dirty="0"/>
              <a:t>. </a:t>
            </a:r>
            <a:r>
              <a:rPr lang="ru-RU" sz="2400" dirty="0" err="1"/>
              <a:t>Різниця</a:t>
            </a:r>
            <a:r>
              <a:rPr lang="ru-RU" sz="2400" dirty="0"/>
              <a:t> </a:t>
            </a:r>
            <a:r>
              <a:rPr lang="ru-RU" sz="2400" dirty="0" err="1"/>
              <a:t>між</a:t>
            </a:r>
            <a:r>
              <a:rPr lang="ru-RU" sz="2400" dirty="0"/>
              <a:t> ними </a:t>
            </a:r>
            <a:r>
              <a:rPr lang="ru-RU" sz="2400" dirty="0" err="1"/>
              <a:t>полягає</a:t>
            </a:r>
            <a:r>
              <a:rPr lang="ru-RU" sz="2400" dirty="0"/>
              <a:t> у тому, </a:t>
            </a:r>
            <a:r>
              <a:rPr lang="ru-RU" sz="2400" dirty="0" err="1"/>
              <a:t>що</a:t>
            </a:r>
            <a:r>
              <a:rPr lang="ru-RU" sz="2400" dirty="0"/>
              <a:t> </a:t>
            </a:r>
            <a:r>
              <a:rPr lang="ru-RU" sz="2400" b="1" dirty="0" err="1"/>
              <a:t>азійські</a:t>
            </a:r>
            <a:r>
              <a:rPr lang="ru-RU" sz="2400" b="1" dirty="0"/>
              <a:t> НІК </a:t>
            </a:r>
            <a:r>
              <a:rPr lang="ru-RU" sz="2400" dirty="0" err="1"/>
              <a:t>спрямовані</a:t>
            </a:r>
            <a:r>
              <a:rPr lang="ru-RU" sz="2400" dirty="0"/>
              <a:t> на продаж </a:t>
            </a:r>
            <a:r>
              <a:rPr lang="ru-RU" sz="2400" dirty="0" err="1"/>
              <a:t>власної</a:t>
            </a:r>
            <a:r>
              <a:rPr lang="ru-RU" sz="2400" dirty="0"/>
              <a:t> </a:t>
            </a:r>
            <a:r>
              <a:rPr lang="ru-RU" sz="2400" dirty="0" err="1"/>
              <a:t>продукції</a:t>
            </a:r>
            <a:r>
              <a:rPr lang="ru-RU" sz="2400" dirty="0"/>
              <a:t> </a:t>
            </a:r>
            <a:r>
              <a:rPr lang="ru-RU" sz="2400" dirty="0" err="1"/>
              <a:t>іншим</a:t>
            </a:r>
            <a:r>
              <a:rPr lang="ru-RU" sz="2400" dirty="0"/>
              <a:t> </a:t>
            </a:r>
            <a:r>
              <a:rPr lang="ru-RU" sz="2400" dirty="0" err="1"/>
              <a:t>країнам</a:t>
            </a:r>
            <a:r>
              <a:rPr lang="ru-RU" sz="2400" dirty="0"/>
              <a:t> (</a:t>
            </a:r>
            <a:r>
              <a:rPr lang="ru-RU" sz="2400" dirty="0" err="1"/>
              <a:t>експортоорієнтованість</a:t>
            </a:r>
            <a:r>
              <a:rPr lang="ru-RU" sz="2400" dirty="0"/>
              <a:t>), а </a:t>
            </a:r>
            <a:r>
              <a:rPr lang="ru-RU" sz="2400" b="1" dirty="0" err="1"/>
              <a:t>латиноамериканські</a:t>
            </a:r>
            <a:r>
              <a:rPr lang="ru-RU" sz="2400" b="1" dirty="0"/>
              <a:t> </a:t>
            </a:r>
            <a:r>
              <a:rPr lang="ru-RU" sz="2400" dirty="0" err="1"/>
              <a:t>прагнуть</a:t>
            </a:r>
            <a:r>
              <a:rPr lang="ru-RU" sz="2400" dirty="0"/>
              <a:t> максимально </a:t>
            </a:r>
            <a:r>
              <a:rPr lang="ru-RU" sz="2400" dirty="0" err="1"/>
              <a:t>замістити</a:t>
            </a:r>
            <a:r>
              <a:rPr lang="ru-RU" sz="2400" dirty="0"/>
              <a:t> </a:t>
            </a:r>
            <a:r>
              <a:rPr lang="ru-RU" sz="2400" dirty="0" err="1"/>
              <a:t>привізні</a:t>
            </a:r>
            <a:r>
              <a:rPr lang="ru-RU" sz="2400" dirty="0"/>
              <a:t> </a:t>
            </a:r>
            <a:r>
              <a:rPr lang="ru-RU" sz="2400" dirty="0" err="1"/>
              <a:t>товари</a:t>
            </a:r>
            <a:r>
              <a:rPr lang="ru-RU" sz="2400" dirty="0"/>
              <a:t> на </a:t>
            </a:r>
            <a:r>
              <a:rPr lang="ru-RU" sz="2400" dirty="0" err="1"/>
              <a:t>свої</a:t>
            </a:r>
            <a:r>
              <a:rPr lang="ru-RU" sz="2400" dirty="0"/>
              <a:t> (</a:t>
            </a:r>
            <a:r>
              <a:rPr lang="ru-RU" sz="2400" dirty="0" err="1"/>
              <a:t>імпортозаміщення</a:t>
            </a:r>
            <a:r>
              <a:rPr lang="ru-RU" sz="2400" dirty="0" smtClean="0"/>
              <a:t>).</a:t>
            </a:r>
          </a:p>
          <a:p>
            <a:r>
              <a:rPr lang="ru-RU" sz="2000" b="1" dirty="0"/>
              <a:t>Список </a:t>
            </a:r>
            <a:r>
              <a:rPr lang="ru-RU" sz="2000" b="1" dirty="0" err="1"/>
              <a:t>нових</a:t>
            </a:r>
            <a:r>
              <a:rPr lang="ru-RU" sz="2000" b="1" dirty="0"/>
              <a:t> </a:t>
            </a:r>
            <a:r>
              <a:rPr lang="ru-RU" sz="2000" b="1" dirty="0" err="1"/>
              <a:t>індустріальних</a:t>
            </a:r>
            <a:r>
              <a:rPr lang="ru-RU" sz="2000" b="1" dirty="0"/>
              <a:t> </a:t>
            </a:r>
            <a:r>
              <a:rPr lang="ru-RU" sz="2000" b="1" dirty="0" err="1"/>
              <a:t>країн</a:t>
            </a:r>
            <a:endParaRPr lang="ru-RU" sz="2000" dirty="0"/>
          </a:p>
          <a:p>
            <a:r>
              <a:rPr lang="ru-RU" sz="2000" dirty="0"/>
              <a:t>  </a:t>
            </a:r>
            <a:r>
              <a:rPr lang="ru-RU" sz="2000" b="1" dirty="0"/>
              <a:t>Перша </a:t>
            </a:r>
            <a:r>
              <a:rPr lang="ru-RU" sz="2000" b="1" dirty="0" err="1"/>
              <a:t>хвиля</a:t>
            </a:r>
            <a:r>
              <a:rPr lang="ru-RU" sz="2000" dirty="0"/>
              <a:t>: </a:t>
            </a:r>
            <a:r>
              <a:rPr lang="ru-RU" sz="2000" dirty="0" err="1"/>
              <a:t>Південна</a:t>
            </a:r>
            <a:r>
              <a:rPr lang="ru-RU" sz="2000" dirty="0"/>
              <a:t> Корея, Тайвань, Гонконг, </a:t>
            </a:r>
            <a:r>
              <a:rPr lang="ru-RU" sz="2000" dirty="0" err="1"/>
              <a:t>Сінгапур</a:t>
            </a:r>
            <a:r>
              <a:rPr lang="ru-RU" sz="2000" dirty="0"/>
              <a:t> (</a:t>
            </a:r>
            <a:r>
              <a:rPr lang="ru-RU" sz="2000" dirty="0" err="1"/>
              <a:t>азійська</a:t>
            </a:r>
            <a:r>
              <a:rPr lang="ru-RU" sz="2000" dirty="0"/>
              <a:t> модель); Мексика, </a:t>
            </a:r>
            <a:r>
              <a:rPr lang="ru-RU" sz="2000" dirty="0" err="1"/>
              <a:t>Бразилія</a:t>
            </a:r>
            <a:r>
              <a:rPr lang="ru-RU" sz="2000" dirty="0"/>
              <a:t>, Аргентина (</a:t>
            </a:r>
            <a:r>
              <a:rPr lang="ru-RU" sz="2000" dirty="0" err="1"/>
              <a:t>латиноамериканська</a:t>
            </a:r>
            <a:r>
              <a:rPr lang="ru-RU" sz="2000" dirty="0"/>
              <a:t> модель)</a:t>
            </a:r>
          </a:p>
          <a:p>
            <a:r>
              <a:rPr lang="ru-RU" sz="2000" b="1" dirty="0"/>
              <a:t>   Друга </a:t>
            </a:r>
            <a:r>
              <a:rPr lang="ru-RU" sz="2000" b="1" dirty="0" err="1"/>
              <a:t>хвиля</a:t>
            </a:r>
            <a:r>
              <a:rPr lang="ru-RU" sz="2000" dirty="0"/>
              <a:t>: </a:t>
            </a:r>
            <a:r>
              <a:rPr lang="ru-RU" sz="2000" dirty="0" err="1"/>
              <a:t>Таїланд</a:t>
            </a:r>
            <a:r>
              <a:rPr lang="ru-RU" sz="2000" dirty="0"/>
              <a:t>, </a:t>
            </a:r>
            <a:r>
              <a:rPr lang="ru-RU" sz="2000" dirty="0" err="1"/>
              <a:t>Малайзія</a:t>
            </a:r>
            <a:r>
              <a:rPr lang="ru-RU" sz="2000" dirty="0"/>
              <a:t>, </a:t>
            </a:r>
            <a:r>
              <a:rPr lang="ru-RU" sz="2000" dirty="0" err="1"/>
              <a:t>Чилі</a:t>
            </a:r>
            <a:endParaRPr lang="ru-RU" sz="2000" dirty="0"/>
          </a:p>
          <a:p>
            <a:r>
              <a:rPr lang="ru-RU" sz="2000" dirty="0"/>
              <a:t> </a:t>
            </a:r>
            <a:r>
              <a:rPr lang="ru-RU" sz="2000" b="1" dirty="0" err="1"/>
              <a:t>Третя</a:t>
            </a:r>
            <a:r>
              <a:rPr lang="ru-RU" sz="2000" b="1" dirty="0"/>
              <a:t> і </a:t>
            </a:r>
            <a:r>
              <a:rPr lang="ru-RU" sz="2000" b="1" dirty="0" err="1"/>
              <a:t>четверта</a:t>
            </a:r>
            <a:r>
              <a:rPr lang="ru-RU" sz="2000" b="1" dirty="0"/>
              <a:t> </a:t>
            </a:r>
            <a:r>
              <a:rPr lang="ru-RU" sz="2000" b="1" dirty="0" err="1"/>
              <a:t>хвилі</a:t>
            </a:r>
            <a:r>
              <a:rPr lang="ru-RU" sz="2000" b="1" dirty="0"/>
              <a:t>:</a:t>
            </a:r>
            <a:r>
              <a:rPr lang="ru-RU" sz="2000" dirty="0"/>
              <a:t> </a:t>
            </a:r>
            <a:r>
              <a:rPr lang="ru-RU" sz="2000" dirty="0" err="1"/>
              <a:t>Індія</a:t>
            </a:r>
            <a:r>
              <a:rPr lang="ru-RU" sz="2000" dirty="0"/>
              <a:t>, Китай, </a:t>
            </a:r>
            <a:r>
              <a:rPr lang="ru-RU" sz="2000" dirty="0" err="1"/>
              <a:t>Шрі</a:t>
            </a:r>
            <a:r>
              <a:rPr lang="ru-RU" sz="2000" dirty="0"/>
              <a:t>-Ланка, </a:t>
            </a:r>
            <a:r>
              <a:rPr lang="ru-RU" sz="2000" dirty="0" err="1"/>
              <a:t>Туреччина</a:t>
            </a:r>
            <a:r>
              <a:rPr lang="ru-RU" sz="2000" dirty="0"/>
              <a:t>, </a:t>
            </a:r>
            <a:r>
              <a:rPr lang="ru-RU" sz="2000" dirty="0" err="1"/>
              <a:t>Філіппіни</a:t>
            </a:r>
            <a:r>
              <a:rPr lang="ru-RU" sz="2000" dirty="0"/>
              <a:t>, </a:t>
            </a:r>
            <a:r>
              <a:rPr lang="ru-RU" sz="2000" dirty="0" err="1"/>
              <a:t>Індонезія</a:t>
            </a:r>
            <a:r>
              <a:rPr lang="ru-RU" sz="2000" dirty="0"/>
              <a:t>, </a:t>
            </a:r>
            <a:r>
              <a:rPr lang="ru-RU" sz="2000" dirty="0" err="1"/>
              <a:t>В’єтнам</a:t>
            </a:r>
            <a:r>
              <a:rPr lang="ru-RU" sz="2000" dirty="0"/>
              <a:t>, </a:t>
            </a:r>
            <a:r>
              <a:rPr lang="ru-RU" sz="2000" dirty="0" err="1"/>
              <a:t>Південна</a:t>
            </a:r>
            <a:r>
              <a:rPr lang="ru-RU" sz="2000" dirty="0"/>
              <a:t> Африка, </a:t>
            </a:r>
            <a:r>
              <a:rPr lang="ru-RU" sz="2000" dirty="0" err="1"/>
              <a:t>Туніс</a:t>
            </a:r>
            <a:endParaRPr lang="ru-RU" sz="2000" dirty="0"/>
          </a:p>
          <a:p>
            <a:r>
              <a:rPr lang="ru-RU" sz="2000" b="1" dirty="0" err="1"/>
              <a:t>Потенційні</a:t>
            </a:r>
            <a:r>
              <a:rPr lang="ru-RU" sz="2000" b="1" dirty="0"/>
              <a:t> НІК:</a:t>
            </a:r>
            <a:r>
              <a:rPr lang="ru-RU" sz="2000" dirty="0"/>
              <a:t> </a:t>
            </a:r>
            <a:r>
              <a:rPr lang="ru-RU" sz="2000" dirty="0" err="1"/>
              <a:t>Єгипет</a:t>
            </a:r>
            <a:r>
              <a:rPr lang="ru-RU" sz="2000" dirty="0"/>
              <a:t>, </a:t>
            </a:r>
            <a:r>
              <a:rPr lang="ru-RU" sz="2000" dirty="0" err="1"/>
              <a:t>Нігерія</a:t>
            </a:r>
            <a:r>
              <a:rPr lang="ru-RU" sz="2000" dirty="0"/>
              <a:t>, </a:t>
            </a:r>
            <a:r>
              <a:rPr lang="ru-RU" sz="2000" dirty="0" err="1"/>
              <a:t>Іран</a:t>
            </a:r>
            <a:r>
              <a:rPr lang="ru-RU" sz="2000" dirty="0"/>
              <a:t>, Пакистан,  Бангладеш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63540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603448"/>
            <a:ext cx="8136904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/>
          </a:p>
          <a:p>
            <a:endParaRPr lang="ru-RU" sz="1400" b="1" dirty="0"/>
          </a:p>
          <a:p>
            <a:endParaRPr lang="ru-RU" sz="1400" b="1" dirty="0"/>
          </a:p>
          <a:p>
            <a:endParaRPr lang="ru-RU" sz="1400" b="1" dirty="0" smtClean="0"/>
          </a:p>
          <a:p>
            <a:pPr algn="ctr"/>
            <a:r>
              <a:rPr lang="ru-RU" b="1" dirty="0" err="1" smtClean="0"/>
              <a:t>Нові</a:t>
            </a:r>
            <a:r>
              <a:rPr lang="ru-RU" b="1" dirty="0" smtClean="0"/>
              <a:t> </a:t>
            </a:r>
            <a:r>
              <a:rPr lang="ru-RU" b="1" dirty="0" err="1"/>
              <a:t>індустріальні</a:t>
            </a:r>
            <a:r>
              <a:rPr lang="ru-RU" b="1" dirty="0"/>
              <a:t> </a:t>
            </a:r>
            <a:r>
              <a:rPr lang="ru-RU" b="1" dirty="0" err="1"/>
              <a:t>країни</a:t>
            </a:r>
            <a:r>
              <a:rPr lang="ru-RU" b="1" dirty="0"/>
              <a:t> </a:t>
            </a:r>
            <a:r>
              <a:rPr lang="ru-RU" b="1" dirty="0" err="1"/>
              <a:t>Азії</a:t>
            </a:r>
            <a:r>
              <a:rPr lang="ru-RU" b="1" dirty="0"/>
              <a:t>: “</a:t>
            </a:r>
            <a:r>
              <a:rPr lang="ru-RU" b="1" dirty="0" err="1"/>
              <a:t>азійські</a:t>
            </a:r>
            <a:r>
              <a:rPr lang="ru-RU" b="1" dirty="0"/>
              <a:t> </a:t>
            </a:r>
            <a:r>
              <a:rPr lang="ru-RU" b="1" dirty="0" err="1"/>
              <a:t>тигри</a:t>
            </a:r>
            <a:r>
              <a:rPr lang="ru-RU" b="1" dirty="0"/>
              <a:t>”, модель “</a:t>
            </a:r>
            <a:r>
              <a:rPr lang="ru-RU" b="1" dirty="0" err="1"/>
              <a:t>перелітних</a:t>
            </a:r>
            <a:r>
              <a:rPr lang="ru-RU" b="1" dirty="0"/>
              <a:t> гусей”</a:t>
            </a:r>
            <a:endParaRPr lang="ru-RU" dirty="0"/>
          </a:p>
          <a:p>
            <a:r>
              <a:rPr lang="ru-RU" dirty="0"/>
              <a:t>   </a:t>
            </a:r>
            <a:r>
              <a:rPr lang="ru-RU" dirty="0" err="1"/>
              <a:t>Азійські</a:t>
            </a:r>
            <a:r>
              <a:rPr lang="ru-RU" dirty="0"/>
              <a:t> </a:t>
            </a:r>
            <a:r>
              <a:rPr lang="ru-RU" dirty="0" err="1"/>
              <a:t>тигри</a:t>
            </a:r>
            <a:r>
              <a:rPr lang="ru-RU" dirty="0"/>
              <a:t>,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дракони</a:t>
            </a:r>
            <a:r>
              <a:rPr lang="ru-RU" dirty="0"/>
              <a:t>, є </a:t>
            </a:r>
            <a:r>
              <a:rPr lang="ru-RU" dirty="0" err="1"/>
              <a:t>традиційним</a:t>
            </a:r>
            <a:r>
              <a:rPr lang="ru-RU" dirty="0"/>
              <a:t> прикладом </a:t>
            </a:r>
            <a:r>
              <a:rPr lang="ru-RU" dirty="0" err="1"/>
              <a:t>нових</a:t>
            </a:r>
            <a:r>
              <a:rPr lang="ru-RU" dirty="0"/>
              <a:t> </a:t>
            </a:r>
            <a:r>
              <a:rPr lang="ru-RU" dirty="0" err="1"/>
              <a:t>індустріальних</a:t>
            </a:r>
            <a:r>
              <a:rPr lang="ru-RU" dirty="0"/>
              <a:t> держав. Список “</a:t>
            </a:r>
            <a:r>
              <a:rPr lang="ru-RU" dirty="0" err="1"/>
              <a:t>тигрів</a:t>
            </a:r>
            <a:r>
              <a:rPr lang="ru-RU" dirty="0"/>
              <a:t>” </a:t>
            </a:r>
            <a:r>
              <a:rPr lang="ru-RU" dirty="0" err="1"/>
              <a:t>завжди</a:t>
            </a:r>
            <a:r>
              <a:rPr lang="ru-RU" dirty="0"/>
              <a:t> </a:t>
            </a:r>
            <a:r>
              <a:rPr lang="ru-RU" dirty="0" err="1"/>
              <a:t>включає</a:t>
            </a:r>
            <a:r>
              <a:rPr lang="ru-RU" dirty="0"/>
              <a:t> 4 </a:t>
            </a:r>
            <a:r>
              <a:rPr lang="ru-RU" dirty="0" err="1"/>
              <a:t>країни</a:t>
            </a:r>
            <a:r>
              <a:rPr lang="ru-RU" dirty="0"/>
              <a:t> — </a:t>
            </a:r>
            <a:r>
              <a:rPr lang="ru-RU" dirty="0" err="1"/>
              <a:t>Південну</a:t>
            </a:r>
            <a:r>
              <a:rPr lang="ru-RU" dirty="0"/>
              <a:t> Корею, Тайвань, Гонконг і </a:t>
            </a:r>
            <a:r>
              <a:rPr lang="ru-RU" dirty="0" err="1"/>
              <a:t>Сінгапур</a:t>
            </a:r>
            <a:r>
              <a:rPr lang="ru-RU" dirty="0"/>
              <a:t>. До слова,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дві</a:t>
            </a:r>
            <a:r>
              <a:rPr lang="ru-RU" dirty="0"/>
              <a:t> з них </a:t>
            </a:r>
            <a:r>
              <a:rPr lang="ru-RU" dirty="0" err="1"/>
              <a:t>фактично</a:t>
            </a:r>
            <a:r>
              <a:rPr lang="ru-RU" dirty="0"/>
              <a:t> є </a:t>
            </a:r>
            <a:r>
              <a:rPr lang="ru-RU" dirty="0" err="1"/>
              <a:t>суверенними</a:t>
            </a:r>
            <a:r>
              <a:rPr lang="ru-RU" dirty="0"/>
              <a:t> державами — Корея та </a:t>
            </a:r>
            <a:r>
              <a:rPr lang="ru-RU" dirty="0" err="1"/>
              <a:t>Сінгапур</a:t>
            </a:r>
            <a:r>
              <a:rPr lang="ru-RU" dirty="0"/>
              <a:t> (Гонконг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автономію</a:t>
            </a:r>
            <a:r>
              <a:rPr lang="ru-RU" dirty="0"/>
              <a:t> в </a:t>
            </a:r>
            <a:r>
              <a:rPr lang="ru-RU" dirty="0" err="1"/>
              <a:t>складі</a:t>
            </a:r>
            <a:r>
              <a:rPr lang="ru-RU" dirty="0"/>
              <a:t> Китаю, а </a:t>
            </a:r>
            <a:r>
              <a:rPr lang="ru-RU" dirty="0" err="1"/>
              <a:t>незалежність</a:t>
            </a:r>
            <a:r>
              <a:rPr lang="ru-RU" dirty="0"/>
              <a:t> Тайваню </a:t>
            </a:r>
            <a:r>
              <a:rPr lang="ru-RU" dirty="0" err="1"/>
              <a:t>ще</a:t>
            </a:r>
            <a:r>
              <a:rPr lang="ru-RU" dirty="0"/>
              <a:t> не </a:t>
            </a:r>
            <a:r>
              <a:rPr lang="ru-RU" dirty="0" err="1"/>
              <a:t>визнана</a:t>
            </a:r>
            <a:r>
              <a:rPr lang="ru-RU" dirty="0"/>
              <a:t> </a:t>
            </a:r>
            <a:r>
              <a:rPr lang="ru-RU" dirty="0" err="1"/>
              <a:t>Україною</a:t>
            </a:r>
            <a:r>
              <a:rPr lang="ru-RU" dirty="0"/>
              <a:t>).</a:t>
            </a:r>
          </a:p>
          <a:p>
            <a:r>
              <a:rPr lang="ru-RU" dirty="0"/>
              <a:t>   “</a:t>
            </a:r>
            <a:r>
              <a:rPr lang="ru-RU" dirty="0" err="1"/>
              <a:t>Азійські</a:t>
            </a:r>
            <a:r>
              <a:rPr lang="ru-RU" dirty="0"/>
              <a:t> </a:t>
            </a:r>
            <a:r>
              <a:rPr lang="ru-RU" dirty="0" err="1"/>
              <a:t>тигри</a:t>
            </a:r>
            <a:r>
              <a:rPr lang="ru-RU" dirty="0"/>
              <a:t>” першими стали на </a:t>
            </a:r>
            <a:r>
              <a:rPr lang="ru-RU" dirty="0" err="1"/>
              <a:t>колію</a:t>
            </a:r>
            <a:r>
              <a:rPr lang="ru-RU" dirty="0"/>
              <a:t> </a:t>
            </a:r>
            <a:r>
              <a:rPr lang="ru-RU" dirty="0" err="1"/>
              <a:t>стрімкого</a:t>
            </a:r>
            <a:r>
              <a:rPr lang="ru-RU" dirty="0"/>
              <a:t> </a:t>
            </a:r>
            <a:r>
              <a:rPr lang="ru-RU" dirty="0" err="1"/>
              <a:t>індустріального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ще</a:t>
            </a:r>
            <a:r>
              <a:rPr lang="ru-RU" dirty="0"/>
              <a:t> у 60-х роках ХХ </a:t>
            </a:r>
            <a:r>
              <a:rPr lang="ru-RU" dirty="0" err="1"/>
              <a:t>століття</a:t>
            </a:r>
            <a:r>
              <a:rPr lang="ru-RU" dirty="0"/>
              <a:t> за </a:t>
            </a:r>
            <a:r>
              <a:rPr lang="ru-RU" dirty="0" err="1"/>
              <a:t>підтримки</a:t>
            </a:r>
            <a:r>
              <a:rPr lang="ru-RU" dirty="0"/>
              <a:t> США та </a:t>
            </a:r>
            <a:r>
              <a:rPr lang="ru-RU" dirty="0" err="1"/>
              <a:t>Японії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надавали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фінансову</a:t>
            </a:r>
            <a:r>
              <a:rPr lang="ru-RU" dirty="0"/>
              <a:t> та </a:t>
            </a:r>
            <a:r>
              <a:rPr lang="ru-RU" dirty="0" err="1"/>
              <a:t>технологічну</a:t>
            </a:r>
            <a:r>
              <a:rPr lang="ru-RU" dirty="0"/>
              <a:t> </a:t>
            </a:r>
            <a:r>
              <a:rPr lang="ru-RU" dirty="0" err="1"/>
              <a:t>підтримку</a:t>
            </a:r>
            <a:r>
              <a:rPr lang="ru-RU" dirty="0"/>
              <a:t>. </a:t>
            </a:r>
            <a:r>
              <a:rPr lang="ru-RU" dirty="0" err="1"/>
              <a:t>Вже</a:t>
            </a:r>
            <a:r>
              <a:rPr lang="ru-RU" dirty="0"/>
              <a:t> на </a:t>
            </a:r>
            <a:r>
              <a:rPr lang="ru-RU" dirty="0" err="1"/>
              <a:t>кінець</a:t>
            </a:r>
            <a:r>
              <a:rPr lang="ru-RU" dirty="0"/>
              <a:t> 80-х </a:t>
            </a:r>
            <a:r>
              <a:rPr lang="ru-RU" dirty="0" err="1"/>
              <a:t>років</a:t>
            </a:r>
            <a:r>
              <a:rPr lang="ru-RU" dirty="0"/>
              <a:t> вони </a:t>
            </a:r>
            <a:r>
              <a:rPr lang="ru-RU" dirty="0" err="1"/>
              <a:t>фактично</a:t>
            </a:r>
            <a:r>
              <a:rPr lang="ru-RU" dirty="0"/>
              <a:t> </a:t>
            </a:r>
            <a:r>
              <a:rPr lang="ru-RU" dirty="0" err="1"/>
              <a:t>вийшли</a:t>
            </a:r>
            <a:r>
              <a:rPr lang="ru-RU" dirty="0"/>
              <a:t> на </a:t>
            </a:r>
            <a:r>
              <a:rPr lang="ru-RU" dirty="0" err="1"/>
              <a:t>рівень</a:t>
            </a:r>
            <a:r>
              <a:rPr lang="ru-RU" dirty="0"/>
              <a:t> </a:t>
            </a:r>
            <a:r>
              <a:rPr lang="ru-RU" dirty="0" err="1"/>
              <a:t>високорозвинутих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 (</a:t>
            </a:r>
            <a:r>
              <a:rPr lang="ru-RU" dirty="0" err="1"/>
              <a:t>хоч</a:t>
            </a:r>
            <a:r>
              <a:rPr lang="ru-RU" dirty="0"/>
              <a:t> до сих </a:t>
            </a:r>
            <a:r>
              <a:rPr lang="ru-RU" dirty="0" err="1"/>
              <a:t>пір</a:t>
            </a:r>
            <a:r>
              <a:rPr lang="ru-RU" dirty="0"/>
              <a:t> у </a:t>
            </a:r>
            <a:r>
              <a:rPr lang="ru-RU" dirty="0" err="1"/>
              <a:t>вітчизняних</a:t>
            </a:r>
            <a:r>
              <a:rPr lang="ru-RU" dirty="0"/>
              <a:t> </a:t>
            </a:r>
            <a:r>
              <a:rPr lang="ru-RU" dirty="0" err="1"/>
              <a:t>типологіях</a:t>
            </a:r>
            <a:r>
              <a:rPr lang="ru-RU" dirty="0"/>
              <a:t> </a:t>
            </a:r>
            <a:r>
              <a:rPr lang="ru-RU" dirty="0" err="1"/>
              <a:t>рахуються</a:t>
            </a:r>
            <a:r>
              <a:rPr lang="ru-RU" dirty="0"/>
              <a:t> як “</a:t>
            </a:r>
            <a:r>
              <a:rPr lang="ru-RU" dirty="0" err="1"/>
              <a:t>країни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розвиваються</a:t>
            </a:r>
            <a:r>
              <a:rPr lang="ru-RU" dirty="0"/>
              <a:t>”). Досягнувши </a:t>
            </a:r>
            <a:r>
              <a:rPr lang="ru-RU" dirty="0" err="1"/>
              <a:t>процвітання</a:t>
            </a:r>
            <a:r>
              <a:rPr lang="ru-RU" dirty="0"/>
              <a:t>, </a:t>
            </a:r>
            <a:r>
              <a:rPr lang="ru-RU" dirty="0" err="1"/>
              <a:t>їм</a:t>
            </a:r>
            <a:r>
              <a:rPr lang="ru-RU" dirty="0"/>
              <a:t> </a:t>
            </a:r>
            <a:r>
              <a:rPr lang="ru-RU" dirty="0" err="1"/>
              <a:t>було</a:t>
            </a:r>
            <a:r>
              <a:rPr lang="ru-RU" dirty="0"/>
              <a:t> </a:t>
            </a:r>
            <a:r>
              <a:rPr lang="ru-RU" dirty="0" err="1"/>
              <a:t>невигідно</a:t>
            </a:r>
            <a:r>
              <a:rPr lang="ru-RU" dirty="0"/>
              <a:t> </a:t>
            </a:r>
            <a:r>
              <a:rPr lang="ru-RU" dirty="0" err="1"/>
              <a:t>утримувати</a:t>
            </a:r>
            <a:r>
              <a:rPr lang="ru-RU" dirty="0"/>
              <a:t> </a:t>
            </a:r>
            <a:r>
              <a:rPr lang="ru-RU" dirty="0" err="1"/>
              <a:t>базові</a:t>
            </a:r>
            <a:r>
              <a:rPr lang="ru-RU" dirty="0"/>
              <a:t> </a:t>
            </a:r>
            <a:r>
              <a:rPr lang="ru-RU" dirty="0" err="1"/>
              <a:t>галузі</a:t>
            </a:r>
            <a:r>
              <a:rPr lang="ru-RU" dirty="0"/>
              <a:t> </a:t>
            </a:r>
            <a:r>
              <a:rPr lang="ru-RU" dirty="0" err="1"/>
              <a:t>промисловості</a:t>
            </a:r>
            <a:r>
              <a:rPr lang="ru-RU" dirty="0"/>
              <a:t>, тому </a:t>
            </a:r>
            <a:r>
              <a:rPr lang="ru-RU" dirty="0" err="1"/>
              <a:t>ці</a:t>
            </a:r>
            <a:r>
              <a:rPr lang="ru-RU" dirty="0"/>
              <a:t> </a:t>
            </a:r>
            <a:r>
              <a:rPr lang="ru-RU" dirty="0" err="1"/>
              <a:t>підприємства</a:t>
            </a:r>
            <a:r>
              <a:rPr lang="ru-RU" dirty="0"/>
              <a:t> </a:t>
            </a:r>
            <a:r>
              <a:rPr lang="ru-RU" dirty="0" err="1"/>
              <a:t>були</a:t>
            </a:r>
            <a:r>
              <a:rPr lang="ru-RU" dirty="0"/>
              <a:t> </a:t>
            </a:r>
            <a:r>
              <a:rPr lang="ru-RU" dirty="0" err="1"/>
              <a:t>переспрямовані</a:t>
            </a:r>
            <a:r>
              <a:rPr lang="ru-RU" dirty="0"/>
              <a:t> в </a:t>
            </a:r>
            <a:r>
              <a:rPr lang="ru-RU" dirty="0" err="1"/>
              <a:t>сусідні</a:t>
            </a:r>
            <a:r>
              <a:rPr lang="ru-RU" dirty="0"/>
              <a:t> </a:t>
            </a:r>
            <a:r>
              <a:rPr lang="ru-RU" dirty="0" err="1"/>
              <a:t>менш</a:t>
            </a:r>
            <a:r>
              <a:rPr lang="ru-RU" dirty="0"/>
              <a:t> </a:t>
            </a:r>
            <a:r>
              <a:rPr lang="ru-RU" dirty="0" err="1"/>
              <a:t>розвинені</a:t>
            </a:r>
            <a:r>
              <a:rPr lang="ru-RU" dirty="0"/>
              <a:t> </a:t>
            </a:r>
            <a:r>
              <a:rPr lang="ru-RU" dirty="0" err="1"/>
              <a:t>країни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потребували</a:t>
            </a:r>
            <a:r>
              <a:rPr lang="ru-RU" dirty="0"/>
              <a:t> </a:t>
            </a:r>
            <a:r>
              <a:rPr lang="ru-RU" dirty="0" err="1"/>
              <a:t>капіталовкладень</a:t>
            </a:r>
            <a:r>
              <a:rPr lang="ru-RU" dirty="0"/>
              <a:t>, а люди </a:t>
            </a:r>
            <a:r>
              <a:rPr lang="ru-RU" dirty="0" err="1"/>
              <a:t>були</a:t>
            </a:r>
            <a:r>
              <a:rPr lang="ru-RU" dirty="0"/>
              <a:t> </a:t>
            </a:r>
            <a:r>
              <a:rPr lang="ru-RU" dirty="0" err="1"/>
              <a:t>готові</a:t>
            </a:r>
            <a:r>
              <a:rPr lang="ru-RU" dirty="0"/>
              <a:t> </a:t>
            </a:r>
            <a:r>
              <a:rPr lang="ru-RU" dirty="0" err="1"/>
              <a:t>працювати</a:t>
            </a:r>
            <a:r>
              <a:rPr lang="ru-RU" dirty="0"/>
              <a:t> за </a:t>
            </a:r>
            <a:r>
              <a:rPr lang="ru-RU" dirty="0" err="1"/>
              <a:t>менші</a:t>
            </a:r>
            <a:r>
              <a:rPr lang="ru-RU" dirty="0"/>
              <a:t> </a:t>
            </a:r>
            <a:r>
              <a:rPr lang="ru-RU" dirty="0" err="1"/>
              <a:t>гроші</a:t>
            </a:r>
            <a:r>
              <a:rPr lang="ru-RU" dirty="0"/>
              <a:t> — </a:t>
            </a:r>
            <a:r>
              <a:rPr lang="ru-RU" dirty="0" err="1"/>
              <a:t>Таїланд</a:t>
            </a:r>
            <a:r>
              <a:rPr lang="ru-RU" dirty="0"/>
              <a:t> і </a:t>
            </a:r>
            <a:r>
              <a:rPr lang="ru-RU" dirty="0" err="1"/>
              <a:t>Малайзія</a:t>
            </a:r>
            <a:r>
              <a:rPr lang="ru-RU" dirty="0"/>
              <a:t>. Так </a:t>
            </a:r>
            <a:r>
              <a:rPr lang="ru-RU" dirty="0" err="1"/>
              <a:t>сформувалися</a:t>
            </a:r>
            <a:r>
              <a:rPr lang="ru-RU" dirty="0"/>
              <a:t> НІК </a:t>
            </a:r>
            <a:r>
              <a:rPr lang="ru-RU" dirty="0" err="1"/>
              <a:t>другої</a:t>
            </a:r>
            <a:r>
              <a:rPr lang="ru-RU" dirty="0"/>
              <a:t> </a:t>
            </a:r>
            <a:r>
              <a:rPr lang="ru-RU" dirty="0" err="1"/>
              <a:t>хвилі</a:t>
            </a:r>
            <a:r>
              <a:rPr lang="ru-RU" dirty="0"/>
              <a:t>.</a:t>
            </a:r>
          </a:p>
          <a:p>
            <a:r>
              <a:rPr lang="ru-RU" dirty="0"/>
              <a:t>   </a:t>
            </a:r>
            <a:r>
              <a:rPr lang="ru-RU" dirty="0" err="1"/>
              <a:t>Вже</a:t>
            </a:r>
            <a:r>
              <a:rPr lang="ru-RU" dirty="0"/>
              <a:t> на початок </a:t>
            </a:r>
            <a:r>
              <a:rPr lang="en-US" dirty="0"/>
              <a:t>XXI </a:t>
            </a:r>
            <a:r>
              <a:rPr lang="ru-RU" dirty="0" err="1"/>
              <a:t>століття</a:t>
            </a:r>
            <a:r>
              <a:rPr lang="ru-RU" dirty="0"/>
              <a:t> </a:t>
            </a:r>
            <a:r>
              <a:rPr lang="ru-RU" dirty="0" err="1"/>
              <a:t>економіка</a:t>
            </a:r>
            <a:r>
              <a:rPr lang="ru-RU" dirty="0"/>
              <a:t> </a:t>
            </a:r>
            <a:r>
              <a:rPr lang="ru-RU" dirty="0" err="1"/>
              <a:t>Малайзії</a:t>
            </a:r>
            <a:r>
              <a:rPr lang="ru-RU" dirty="0"/>
              <a:t> та </a:t>
            </a:r>
            <a:r>
              <a:rPr lang="ru-RU" dirty="0" err="1"/>
              <a:t>інших</a:t>
            </a:r>
            <a:r>
              <a:rPr lang="ru-RU" dirty="0"/>
              <a:t> НІК </a:t>
            </a:r>
            <a:r>
              <a:rPr lang="ru-RU" dirty="0" err="1"/>
              <a:t>другої</a:t>
            </a:r>
            <a:r>
              <a:rPr lang="ru-RU" dirty="0"/>
              <a:t> </a:t>
            </a:r>
            <a:r>
              <a:rPr lang="ru-RU" dirty="0" err="1"/>
              <a:t>хвилі</a:t>
            </a:r>
            <a:r>
              <a:rPr lang="ru-RU" dirty="0"/>
              <a:t> стала </a:t>
            </a:r>
            <a:r>
              <a:rPr lang="ru-RU" dirty="0" err="1"/>
              <a:t>більш</a:t>
            </a:r>
            <a:r>
              <a:rPr lang="ru-RU" dirty="0"/>
              <a:t> </a:t>
            </a:r>
            <a:r>
              <a:rPr lang="ru-RU" dirty="0" err="1"/>
              <a:t>розвиненою</a:t>
            </a:r>
            <a:r>
              <a:rPr lang="ru-RU" dirty="0"/>
              <a:t>. </a:t>
            </a:r>
            <a:r>
              <a:rPr lang="ru-RU" dirty="0" err="1"/>
              <a:t>що</a:t>
            </a:r>
            <a:r>
              <a:rPr lang="ru-RU" dirty="0"/>
              <a:t> дозволило і </a:t>
            </a:r>
            <a:r>
              <a:rPr lang="ru-RU" dirty="0" err="1"/>
              <a:t>їм</a:t>
            </a:r>
            <a:r>
              <a:rPr lang="ru-RU" dirty="0"/>
              <a:t> </a:t>
            </a:r>
            <a:r>
              <a:rPr lang="ru-RU" dirty="0" err="1"/>
              <a:t>позбавитися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дорогих </a:t>
            </a:r>
            <a:r>
              <a:rPr lang="ru-RU" dirty="0" err="1"/>
              <a:t>виробництв</a:t>
            </a:r>
            <a:r>
              <a:rPr lang="ru-RU" dirty="0"/>
              <a:t>. Почали </a:t>
            </a:r>
            <a:r>
              <a:rPr lang="ru-RU" dirty="0" err="1"/>
              <a:t>формуватися</a:t>
            </a:r>
            <a:r>
              <a:rPr lang="ru-RU" dirty="0"/>
              <a:t> </a:t>
            </a:r>
            <a:r>
              <a:rPr lang="ru-RU" dirty="0" err="1"/>
              <a:t>третя</a:t>
            </a:r>
            <a:r>
              <a:rPr lang="ru-RU" dirty="0"/>
              <a:t> та </a:t>
            </a:r>
            <a:r>
              <a:rPr lang="ru-RU" dirty="0" err="1"/>
              <a:t>навіть</a:t>
            </a:r>
            <a:r>
              <a:rPr lang="ru-RU" dirty="0"/>
              <a:t> </a:t>
            </a:r>
            <a:r>
              <a:rPr lang="ru-RU" dirty="0" err="1"/>
              <a:t>четверта</a:t>
            </a:r>
            <a:r>
              <a:rPr lang="ru-RU" dirty="0"/>
              <a:t> </a:t>
            </a:r>
            <a:r>
              <a:rPr lang="ru-RU" dirty="0" err="1"/>
              <a:t>хвилі</a:t>
            </a:r>
            <a:r>
              <a:rPr lang="ru-RU" dirty="0"/>
              <a:t> </a:t>
            </a:r>
            <a:r>
              <a:rPr lang="ru-RU" dirty="0" err="1"/>
              <a:t>нових</a:t>
            </a:r>
            <a:r>
              <a:rPr lang="ru-RU" dirty="0"/>
              <a:t> </a:t>
            </a:r>
            <a:r>
              <a:rPr lang="ru-RU" dirty="0" err="1"/>
              <a:t>індустріальних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: </a:t>
            </a:r>
            <a:r>
              <a:rPr lang="ru-RU" dirty="0" err="1"/>
              <a:t>Індонезія</a:t>
            </a:r>
            <a:r>
              <a:rPr lang="ru-RU" dirty="0"/>
              <a:t>, </a:t>
            </a:r>
            <a:r>
              <a:rPr lang="ru-RU" dirty="0" err="1"/>
              <a:t>В’єтнам</a:t>
            </a:r>
            <a:r>
              <a:rPr lang="ru-RU" dirty="0"/>
              <a:t>, </a:t>
            </a:r>
            <a:r>
              <a:rPr lang="ru-RU" dirty="0" err="1"/>
              <a:t>Шрі</a:t>
            </a:r>
            <a:r>
              <a:rPr lang="ru-RU" dirty="0"/>
              <a:t>-Ланка та </a:t>
            </a:r>
            <a:r>
              <a:rPr lang="ru-RU" dirty="0" err="1"/>
              <a:t>ін</a:t>
            </a:r>
            <a:r>
              <a:rPr lang="ru-RU" dirty="0"/>
              <a:t>. </a:t>
            </a:r>
            <a:r>
              <a:rPr lang="ru-RU" dirty="0" err="1"/>
              <a:t>Ця</a:t>
            </a:r>
            <a:r>
              <a:rPr lang="ru-RU" dirty="0"/>
              <a:t> </a:t>
            </a:r>
            <a:r>
              <a:rPr lang="ru-RU" dirty="0" err="1"/>
              <a:t>економічна</a:t>
            </a:r>
            <a:r>
              <a:rPr lang="ru-RU" dirty="0"/>
              <a:t> </a:t>
            </a:r>
            <a:r>
              <a:rPr lang="ru-RU" dirty="0" err="1"/>
              <a:t>стратегія</a:t>
            </a:r>
            <a:r>
              <a:rPr lang="ru-RU" dirty="0"/>
              <a:t> </a:t>
            </a:r>
            <a:r>
              <a:rPr lang="ru-RU" dirty="0" err="1"/>
              <a:t>отримала</a:t>
            </a:r>
            <a:r>
              <a:rPr lang="ru-RU" dirty="0"/>
              <a:t> </a:t>
            </a:r>
            <a:r>
              <a:rPr lang="ru-RU" dirty="0" err="1"/>
              <a:t>назву</a:t>
            </a:r>
            <a:r>
              <a:rPr lang="ru-RU" dirty="0"/>
              <a:t> </a:t>
            </a:r>
            <a:r>
              <a:rPr lang="ru-RU" b="1" dirty="0"/>
              <a:t>“</a:t>
            </a:r>
            <a:r>
              <a:rPr lang="ru-RU" b="1" dirty="0" err="1"/>
              <a:t>перелітні</a:t>
            </a:r>
            <a:r>
              <a:rPr lang="ru-RU" b="1" dirty="0"/>
              <a:t> гуси”.</a:t>
            </a:r>
            <a:r>
              <a:rPr lang="ru-RU" dirty="0"/>
              <a:t> Але в </a:t>
            </a:r>
            <a:r>
              <a:rPr lang="ru-RU" dirty="0" err="1"/>
              <a:t>Азії</a:t>
            </a:r>
            <a:r>
              <a:rPr lang="ru-RU" dirty="0"/>
              <a:t> є й </a:t>
            </a:r>
            <a:r>
              <a:rPr lang="ru-RU" dirty="0" err="1"/>
              <a:t>інші</a:t>
            </a:r>
            <a:r>
              <a:rPr lang="ru-RU" dirty="0"/>
              <a:t> </a:t>
            </a:r>
            <a:r>
              <a:rPr lang="ru-RU" dirty="0" err="1"/>
              <a:t>держави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зазнали</a:t>
            </a:r>
            <a:r>
              <a:rPr lang="ru-RU" dirty="0"/>
              <a:t> </a:t>
            </a:r>
            <a:r>
              <a:rPr lang="ru-RU" dirty="0" err="1"/>
              <a:t>бурхливого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промисловості</a:t>
            </a:r>
            <a:r>
              <a:rPr lang="ru-RU" dirty="0"/>
              <a:t>: </a:t>
            </a:r>
            <a:r>
              <a:rPr lang="ru-RU" dirty="0" err="1"/>
              <a:t>Індія</a:t>
            </a:r>
            <a:r>
              <a:rPr lang="ru-RU" dirty="0"/>
              <a:t>, Китай, </a:t>
            </a:r>
            <a:r>
              <a:rPr lang="ru-RU" dirty="0" err="1"/>
              <a:t>Туреччина</a:t>
            </a:r>
            <a:r>
              <a:rPr lang="ru-RU" dirty="0"/>
              <a:t> та </a:t>
            </a:r>
            <a:r>
              <a:rPr lang="ru-RU" dirty="0" err="1"/>
              <a:t>ін</a:t>
            </a:r>
            <a:r>
              <a:rPr lang="ru-RU" dirty="0"/>
              <a:t>. Вони </a:t>
            </a:r>
            <a:r>
              <a:rPr lang="ru-RU" dirty="0" err="1"/>
              <a:t>розбудували</a:t>
            </a:r>
            <a:r>
              <a:rPr lang="ru-RU" dirty="0"/>
              <a:t> </a:t>
            </a:r>
            <a:r>
              <a:rPr lang="ru-RU" dirty="0" err="1"/>
              <a:t>потужну</a:t>
            </a:r>
            <a:r>
              <a:rPr lang="ru-RU" dirty="0"/>
              <a:t> </a:t>
            </a:r>
            <a:r>
              <a:rPr lang="ru-RU" dirty="0" err="1"/>
              <a:t>економіку</a:t>
            </a:r>
            <a:r>
              <a:rPr lang="ru-RU" dirty="0"/>
              <a:t> за </a:t>
            </a:r>
            <a:r>
              <a:rPr lang="ru-RU" dirty="0" err="1"/>
              <a:t>доволі</a:t>
            </a:r>
            <a:r>
              <a:rPr lang="ru-RU" dirty="0"/>
              <a:t> короткий строк, а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товари</a:t>
            </a:r>
            <a:r>
              <a:rPr lang="ru-RU" dirty="0"/>
              <a:t> </a:t>
            </a:r>
            <a:r>
              <a:rPr lang="ru-RU" dirty="0" err="1"/>
              <a:t>поширюються</a:t>
            </a:r>
            <a:r>
              <a:rPr lang="ru-RU" dirty="0"/>
              <a:t> по </a:t>
            </a:r>
            <a:r>
              <a:rPr lang="ru-RU" dirty="0" err="1"/>
              <a:t>всьому</a:t>
            </a:r>
            <a:r>
              <a:rPr lang="ru-RU" dirty="0"/>
              <a:t> </a:t>
            </a:r>
            <a:r>
              <a:rPr lang="ru-RU" dirty="0" err="1"/>
              <a:t>світу</a:t>
            </a:r>
            <a:r>
              <a:rPr lang="ru-RU" dirty="0"/>
              <a:t> — </a:t>
            </a:r>
            <a:r>
              <a:rPr lang="ru-RU" dirty="0" err="1"/>
              <a:t>саме</a:t>
            </a:r>
            <a:r>
              <a:rPr lang="ru-RU" dirty="0"/>
              <a:t> тому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рахують</a:t>
            </a:r>
            <a:r>
              <a:rPr lang="ru-RU" dirty="0"/>
              <a:t> як НІК.</a:t>
            </a:r>
          </a:p>
        </p:txBody>
      </p:sp>
    </p:spTree>
    <p:extLst>
      <p:ext uri="{BB962C8B-B14F-4D97-AF65-F5344CB8AC3E}">
        <p14:creationId xmlns:p14="http://schemas.microsoft.com/office/powerpoint/2010/main" val="3791886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-633650"/>
            <a:ext cx="813690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pPr algn="ctr"/>
            <a:r>
              <a:rPr lang="ru-RU" b="1" dirty="0" err="1" smtClean="0"/>
              <a:t>Латиноамериканська</a:t>
            </a:r>
            <a:r>
              <a:rPr lang="ru-RU" b="1" dirty="0" smtClean="0"/>
              <a:t> </a:t>
            </a:r>
            <a:r>
              <a:rPr lang="ru-RU" b="1" dirty="0"/>
              <a:t>модель НІК</a:t>
            </a:r>
            <a:endParaRPr lang="ru-RU" dirty="0"/>
          </a:p>
          <a:p>
            <a:r>
              <a:rPr lang="ru-RU" dirty="0"/>
              <a:t>   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другої</a:t>
            </a:r>
            <a:r>
              <a:rPr lang="ru-RU" dirty="0"/>
              <a:t> </a:t>
            </a:r>
            <a:r>
              <a:rPr lang="ru-RU" dirty="0" err="1"/>
              <a:t>світової</a:t>
            </a:r>
            <a:r>
              <a:rPr lang="ru-RU" dirty="0"/>
              <a:t> </a:t>
            </a:r>
            <a:r>
              <a:rPr lang="ru-RU" dirty="0" err="1"/>
              <a:t>війни</a:t>
            </a:r>
            <a:r>
              <a:rPr lang="ru-RU" dirty="0"/>
              <a:t> США почали </a:t>
            </a:r>
            <a:r>
              <a:rPr lang="ru-RU" dirty="0" err="1"/>
              <a:t>активну</a:t>
            </a:r>
            <a:r>
              <a:rPr lang="ru-RU" dirty="0"/>
              <a:t> </a:t>
            </a:r>
            <a:r>
              <a:rPr lang="ru-RU" dirty="0" err="1"/>
              <a:t>економічну</a:t>
            </a:r>
            <a:r>
              <a:rPr lang="ru-RU" dirty="0"/>
              <a:t> </a:t>
            </a:r>
            <a:r>
              <a:rPr lang="ru-RU" dirty="0" err="1"/>
              <a:t>експансію</a:t>
            </a:r>
            <a:r>
              <a:rPr lang="ru-RU" dirty="0"/>
              <a:t> на </a:t>
            </a:r>
            <a:r>
              <a:rPr lang="ru-RU" dirty="0" err="1"/>
              <a:t>американському</a:t>
            </a:r>
            <a:r>
              <a:rPr lang="ru-RU" dirty="0"/>
              <a:t> </a:t>
            </a:r>
            <a:r>
              <a:rPr lang="ru-RU" dirty="0" err="1"/>
              <a:t>континенті</a:t>
            </a:r>
            <a:r>
              <a:rPr lang="ru-RU" dirty="0"/>
              <a:t>. </a:t>
            </a:r>
            <a:r>
              <a:rPr lang="ru-RU" dirty="0" err="1"/>
              <a:t>Величезні</a:t>
            </a:r>
            <a:r>
              <a:rPr lang="ru-RU" dirty="0"/>
              <a:t> </a:t>
            </a:r>
            <a:r>
              <a:rPr lang="ru-RU" dirty="0" err="1"/>
              <a:t>кошти</a:t>
            </a:r>
            <a:r>
              <a:rPr lang="ru-RU" dirty="0"/>
              <a:t> </a:t>
            </a:r>
            <a:r>
              <a:rPr lang="ru-RU" dirty="0" err="1"/>
              <a:t>були</a:t>
            </a:r>
            <a:r>
              <a:rPr lang="ru-RU" dirty="0"/>
              <a:t> </a:t>
            </a:r>
            <a:r>
              <a:rPr lang="ru-RU" dirty="0" err="1"/>
              <a:t>вкладені</a:t>
            </a:r>
            <a:r>
              <a:rPr lang="ru-RU" dirty="0"/>
              <a:t> в три </a:t>
            </a:r>
            <a:r>
              <a:rPr lang="ru-RU" dirty="0" err="1"/>
              <a:t>найбільші</a:t>
            </a:r>
            <a:r>
              <a:rPr lang="ru-RU" dirty="0"/>
              <a:t> </a:t>
            </a:r>
            <a:r>
              <a:rPr lang="ru-RU" dirty="0" err="1"/>
              <a:t>країни</a:t>
            </a:r>
            <a:r>
              <a:rPr lang="ru-RU" dirty="0"/>
              <a:t> </a:t>
            </a:r>
            <a:r>
              <a:rPr lang="ru-RU" dirty="0" err="1"/>
              <a:t>Латинської</a:t>
            </a:r>
            <a:r>
              <a:rPr lang="ru-RU" dirty="0"/>
              <a:t> Америки — </a:t>
            </a:r>
            <a:r>
              <a:rPr lang="ru-RU" dirty="0" err="1"/>
              <a:t>Бразилію</a:t>
            </a:r>
            <a:r>
              <a:rPr lang="ru-RU" dirty="0"/>
              <a:t>, Аргентину та Мексику. За </a:t>
            </a:r>
            <a:r>
              <a:rPr lang="ru-RU" dirty="0" err="1"/>
              <a:t>півстоліття</a:t>
            </a:r>
            <a:r>
              <a:rPr lang="ru-RU" dirty="0"/>
              <a:t> </a:t>
            </a:r>
            <a:r>
              <a:rPr lang="ru-RU" dirty="0" err="1"/>
              <a:t>ці</a:t>
            </a:r>
            <a:r>
              <a:rPr lang="ru-RU" dirty="0"/>
              <a:t> </a:t>
            </a:r>
            <a:r>
              <a:rPr lang="ru-RU" dirty="0" err="1"/>
              <a:t>держави</a:t>
            </a:r>
            <a:r>
              <a:rPr lang="ru-RU" dirty="0"/>
              <a:t> </a:t>
            </a:r>
            <a:r>
              <a:rPr lang="ru-RU" dirty="0" err="1"/>
              <a:t>перетворилися</a:t>
            </a:r>
            <a:r>
              <a:rPr lang="ru-RU" dirty="0"/>
              <a:t> в </a:t>
            </a:r>
            <a:r>
              <a:rPr lang="ru-RU" dirty="0" err="1"/>
              <a:t>промислових</a:t>
            </a:r>
            <a:r>
              <a:rPr lang="ru-RU" dirty="0"/>
              <a:t> </a:t>
            </a:r>
            <a:r>
              <a:rPr lang="ru-RU" dirty="0" err="1"/>
              <a:t>гігантів</a:t>
            </a:r>
            <a:r>
              <a:rPr lang="ru-RU" dirty="0"/>
              <a:t>, і за ними </a:t>
            </a:r>
            <a:r>
              <a:rPr lang="ru-RU" dirty="0" err="1"/>
              <a:t>слідом</a:t>
            </a:r>
            <a:r>
              <a:rPr lang="ru-RU" dirty="0"/>
              <a:t> почали активно </a:t>
            </a:r>
            <a:r>
              <a:rPr lang="ru-RU" dirty="0" err="1"/>
              <a:t>розвиватися</a:t>
            </a:r>
            <a:r>
              <a:rPr lang="ru-RU" dirty="0"/>
              <a:t> </a:t>
            </a:r>
            <a:r>
              <a:rPr lang="ru-RU" dirty="0" err="1"/>
              <a:t>інші</a:t>
            </a:r>
            <a:r>
              <a:rPr lang="ru-RU" dirty="0"/>
              <a:t> </a:t>
            </a:r>
            <a:r>
              <a:rPr lang="ru-RU" dirty="0" err="1"/>
              <a:t>країни</a:t>
            </a:r>
            <a:r>
              <a:rPr lang="ru-RU" dirty="0"/>
              <a:t> </a:t>
            </a:r>
            <a:r>
              <a:rPr lang="ru-RU" dirty="0" err="1"/>
              <a:t>регіону</a:t>
            </a:r>
            <a:r>
              <a:rPr lang="ru-RU" dirty="0"/>
              <a:t>, </a:t>
            </a:r>
            <a:r>
              <a:rPr lang="ru-RU" dirty="0" err="1"/>
              <a:t>зокрема</a:t>
            </a:r>
            <a:r>
              <a:rPr lang="ru-RU" dirty="0"/>
              <a:t> </a:t>
            </a:r>
            <a:r>
              <a:rPr lang="ru-RU" dirty="0" err="1"/>
              <a:t>Чилі</a:t>
            </a:r>
            <a:r>
              <a:rPr lang="ru-RU" dirty="0"/>
              <a:t>. </a:t>
            </a:r>
            <a:r>
              <a:rPr lang="ru-RU" dirty="0" err="1"/>
              <a:t>Економічна</a:t>
            </a:r>
            <a:r>
              <a:rPr lang="ru-RU" dirty="0"/>
              <a:t> </a:t>
            </a:r>
            <a:r>
              <a:rPr lang="ru-RU" dirty="0" err="1"/>
              <a:t>політика</a:t>
            </a:r>
            <a:r>
              <a:rPr lang="ru-RU" dirty="0"/>
              <a:t> </a:t>
            </a:r>
            <a:r>
              <a:rPr lang="ru-RU" dirty="0" err="1"/>
              <a:t>цих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 </a:t>
            </a:r>
            <a:r>
              <a:rPr lang="ru-RU" dirty="0" err="1"/>
              <a:t>була</a:t>
            </a:r>
            <a:r>
              <a:rPr lang="ru-RU" dirty="0"/>
              <a:t> </a:t>
            </a:r>
            <a:r>
              <a:rPr lang="ru-RU" dirty="0" err="1"/>
              <a:t>спрямована</a:t>
            </a:r>
            <a:r>
              <a:rPr lang="ru-RU" dirty="0"/>
              <a:t> на </a:t>
            </a:r>
            <a:r>
              <a:rPr lang="ru-RU" dirty="0" err="1"/>
              <a:t>викорінення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залежності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привізних</a:t>
            </a:r>
            <a:r>
              <a:rPr lang="ru-RU" dirty="0"/>
              <a:t> </a:t>
            </a:r>
            <a:r>
              <a:rPr lang="ru-RU" dirty="0" err="1"/>
              <a:t>товарів</a:t>
            </a:r>
            <a:r>
              <a:rPr lang="ru-RU" dirty="0"/>
              <a:t>, </a:t>
            </a:r>
            <a:r>
              <a:rPr lang="ru-RU" dirty="0" err="1"/>
              <a:t>заміняючи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на </a:t>
            </a:r>
            <a:r>
              <a:rPr lang="ru-RU" dirty="0" err="1"/>
              <a:t>продукцію</a:t>
            </a:r>
            <a:r>
              <a:rPr lang="ru-RU" dirty="0"/>
              <a:t> </a:t>
            </a:r>
            <a:r>
              <a:rPr lang="ru-RU" dirty="0" err="1"/>
              <a:t>власного</a:t>
            </a:r>
            <a:r>
              <a:rPr lang="ru-RU" dirty="0"/>
              <a:t> </a:t>
            </a:r>
            <a:r>
              <a:rPr lang="ru-RU" dirty="0" err="1"/>
              <a:t>виробництва</a:t>
            </a:r>
            <a:r>
              <a:rPr lang="ru-RU" dirty="0"/>
              <a:t>. </a:t>
            </a:r>
            <a:r>
              <a:rPr lang="ru-RU" dirty="0" err="1"/>
              <a:t>Орієнтація</a:t>
            </a:r>
            <a:r>
              <a:rPr lang="ru-RU" dirty="0"/>
              <a:t> на </a:t>
            </a:r>
            <a:r>
              <a:rPr lang="ru-RU" dirty="0" err="1"/>
              <a:t>експорт</a:t>
            </a:r>
            <a:r>
              <a:rPr lang="ru-RU" dirty="0"/>
              <a:t> </a:t>
            </a:r>
            <a:r>
              <a:rPr lang="ru-RU" dirty="0" err="1"/>
              <a:t>була</a:t>
            </a:r>
            <a:r>
              <a:rPr lang="ru-RU" dirty="0"/>
              <a:t> </a:t>
            </a:r>
            <a:r>
              <a:rPr lang="ru-RU" dirty="0" err="1"/>
              <a:t>другорядною</a:t>
            </a:r>
            <a:r>
              <a:rPr lang="ru-RU" dirty="0"/>
              <a:t>, на </a:t>
            </a:r>
            <a:r>
              <a:rPr lang="ru-RU" dirty="0" err="1"/>
              <a:t>відміну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аналогічних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 в </a:t>
            </a:r>
            <a:r>
              <a:rPr lang="ru-RU" dirty="0" err="1"/>
              <a:t>Азії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   </a:t>
            </a:r>
            <a:r>
              <a:rPr lang="ru-RU" dirty="0" err="1"/>
              <a:t>Передумовою</a:t>
            </a:r>
            <a:r>
              <a:rPr lang="ru-RU" dirty="0"/>
              <a:t> до </a:t>
            </a:r>
            <a:r>
              <a:rPr lang="ru-RU" dirty="0" err="1"/>
              <a:t>появи</a:t>
            </a:r>
            <a:r>
              <a:rPr lang="ru-RU" dirty="0"/>
              <a:t> НІК в </a:t>
            </a:r>
            <a:r>
              <a:rPr lang="ru-RU" dirty="0" err="1"/>
              <a:t>Латинській</a:t>
            </a:r>
            <a:r>
              <a:rPr lang="ru-RU" dirty="0"/>
              <a:t> </a:t>
            </a:r>
            <a:r>
              <a:rPr lang="ru-RU" dirty="0" err="1"/>
              <a:t>Америці</a:t>
            </a:r>
            <a:r>
              <a:rPr lang="ru-RU" dirty="0"/>
              <a:t> є </a:t>
            </a:r>
            <a:r>
              <a:rPr lang="ru-RU" dirty="0" err="1"/>
              <a:t>наявність</a:t>
            </a:r>
            <a:r>
              <a:rPr lang="ru-RU" dirty="0"/>
              <a:t> в </a:t>
            </a:r>
            <a:r>
              <a:rPr lang="ru-RU" dirty="0" err="1"/>
              <a:t>регіоні</a:t>
            </a:r>
            <a:r>
              <a:rPr lang="ru-RU" dirty="0"/>
              <a:t> </a:t>
            </a:r>
            <a:r>
              <a:rPr lang="ru-RU" dirty="0" err="1"/>
              <a:t>величезних</a:t>
            </a:r>
            <a:r>
              <a:rPr lang="ru-RU" dirty="0"/>
              <a:t> </a:t>
            </a:r>
            <a:r>
              <a:rPr lang="ru-RU" dirty="0" err="1"/>
              <a:t>запасів</a:t>
            </a:r>
            <a:r>
              <a:rPr lang="ru-RU" dirty="0"/>
              <a:t> </a:t>
            </a:r>
            <a:r>
              <a:rPr lang="ru-RU" dirty="0" err="1"/>
              <a:t>корисних</a:t>
            </a:r>
            <a:r>
              <a:rPr lang="ru-RU" dirty="0"/>
              <a:t> </a:t>
            </a:r>
            <a:r>
              <a:rPr lang="ru-RU" dirty="0" err="1"/>
              <a:t>копалин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могло стати основою для </a:t>
            </a:r>
            <a:r>
              <a:rPr lang="ru-RU" dirty="0" err="1"/>
              <a:t>розвиток</a:t>
            </a:r>
            <a:r>
              <a:rPr lang="ru-RU" dirty="0"/>
              <a:t> </a:t>
            </a:r>
            <a:r>
              <a:rPr lang="ru-RU" dirty="0" err="1"/>
              <a:t>важкої</a:t>
            </a:r>
            <a:r>
              <a:rPr lang="ru-RU" dirty="0"/>
              <a:t> </a:t>
            </a:r>
            <a:r>
              <a:rPr lang="ru-RU" dirty="0" err="1"/>
              <a:t>промисловості</a:t>
            </a:r>
            <a:r>
              <a:rPr lang="ru-RU" dirty="0"/>
              <a:t>. </a:t>
            </a:r>
            <a:r>
              <a:rPr lang="ru-RU" dirty="0" err="1"/>
              <a:t>Наприклад</a:t>
            </a:r>
            <a:r>
              <a:rPr lang="ru-RU" dirty="0"/>
              <a:t>, </a:t>
            </a:r>
            <a:r>
              <a:rPr lang="ru-RU" dirty="0" err="1"/>
              <a:t>мідь</a:t>
            </a:r>
            <a:r>
              <a:rPr lang="ru-RU" dirty="0"/>
              <a:t> (</a:t>
            </a:r>
            <a:r>
              <a:rPr lang="ru-RU" dirty="0" err="1"/>
              <a:t>Чилі</a:t>
            </a:r>
            <a:r>
              <a:rPr lang="ru-RU" dirty="0"/>
              <a:t>, Перу, Мексика), олово (</a:t>
            </a:r>
            <a:r>
              <a:rPr lang="ru-RU" dirty="0" err="1"/>
              <a:t>Болівія</a:t>
            </a:r>
            <a:r>
              <a:rPr lang="ru-RU" dirty="0"/>
              <a:t>), </a:t>
            </a:r>
            <a:r>
              <a:rPr lang="ru-RU" dirty="0" err="1"/>
              <a:t>нафта</a:t>
            </a:r>
            <a:r>
              <a:rPr lang="ru-RU" dirty="0"/>
              <a:t> (</a:t>
            </a:r>
            <a:r>
              <a:rPr lang="ru-RU" dirty="0" err="1"/>
              <a:t>Венесуела</a:t>
            </a:r>
            <a:r>
              <a:rPr lang="ru-RU" dirty="0"/>
              <a:t>, Мексика), </a:t>
            </a:r>
            <a:r>
              <a:rPr lang="ru-RU" dirty="0" err="1"/>
              <a:t>вугілля</a:t>
            </a:r>
            <a:r>
              <a:rPr lang="ru-RU" dirty="0"/>
              <a:t> та </a:t>
            </a:r>
            <a:r>
              <a:rPr lang="ru-RU" dirty="0" err="1"/>
              <a:t>залізна</a:t>
            </a:r>
            <a:r>
              <a:rPr lang="ru-RU" dirty="0"/>
              <a:t> руда (</a:t>
            </a:r>
            <a:r>
              <a:rPr lang="ru-RU" dirty="0" err="1"/>
              <a:t>Бразилія</a:t>
            </a:r>
            <a:r>
              <a:rPr lang="ru-RU" dirty="0"/>
              <a:t>), </a:t>
            </a:r>
            <a:r>
              <a:rPr lang="ru-RU" dirty="0" err="1"/>
              <a:t>алюмінієва</a:t>
            </a:r>
            <a:r>
              <a:rPr lang="ru-RU" dirty="0"/>
              <a:t> </a:t>
            </a:r>
            <a:r>
              <a:rPr lang="ru-RU" dirty="0" err="1"/>
              <a:t>сировина</a:t>
            </a:r>
            <a:r>
              <a:rPr lang="ru-RU" dirty="0"/>
              <a:t> — </a:t>
            </a:r>
            <a:r>
              <a:rPr lang="ru-RU" dirty="0" err="1"/>
              <a:t>боксити</a:t>
            </a:r>
            <a:r>
              <a:rPr lang="ru-RU" dirty="0"/>
              <a:t> (Ямайка, Суринам). Тим не </a:t>
            </a:r>
            <a:r>
              <a:rPr lang="ru-RU" dirty="0" err="1"/>
              <a:t>менш</a:t>
            </a:r>
            <a:r>
              <a:rPr lang="ru-RU" dirty="0"/>
              <a:t>, </a:t>
            </a:r>
            <a:r>
              <a:rPr lang="ru-RU" dirty="0" err="1"/>
              <a:t>рівень</a:t>
            </a:r>
            <a:r>
              <a:rPr lang="ru-RU" dirty="0"/>
              <a:t> </a:t>
            </a:r>
            <a:r>
              <a:rPr lang="ru-RU" dirty="0" err="1"/>
              <a:t>соціально-економічного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 НІК </a:t>
            </a:r>
            <a:r>
              <a:rPr lang="ru-RU" dirty="0" err="1"/>
              <a:t>латиноамериканської</a:t>
            </a:r>
            <a:r>
              <a:rPr lang="ru-RU" dirty="0"/>
              <a:t> </a:t>
            </a:r>
            <a:r>
              <a:rPr lang="ru-RU" dirty="0" err="1"/>
              <a:t>моделі</a:t>
            </a:r>
            <a:r>
              <a:rPr lang="ru-RU" dirty="0"/>
              <a:t> в основному </a:t>
            </a:r>
            <a:r>
              <a:rPr lang="ru-RU" dirty="0" err="1"/>
              <a:t>відстає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аналогічних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 в </a:t>
            </a:r>
            <a:r>
              <a:rPr lang="ru-RU" dirty="0" err="1"/>
              <a:t>Азії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спричинено</a:t>
            </a:r>
            <a:r>
              <a:rPr lang="ru-RU" dirty="0"/>
              <a:t> рядом </a:t>
            </a:r>
            <a:r>
              <a:rPr lang="ru-RU" dirty="0" err="1"/>
              <a:t>факторів</a:t>
            </a:r>
            <a:r>
              <a:rPr lang="ru-RU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005542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-356651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pPr algn="ctr"/>
            <a:endParaRPr lang="ru-RU" b="1" dirty="0" smtClean="0"/>
          </a:p>
          <a:p>
            <a:pPr algn="ctr"/>
            <a:r>
              <a:rPr lang="ru-RU" b="1" dirty="0" err="1" smtClean="0"/>
              <a:t>Майбутнє</a:t>
            </a:r>
            <a:r>
              <a:rPr lang="ru-RU" b="1" dirty="0" smtClean="0"/>
              <a:t> </a:t>
            </a:r>
            <a:r>
              <a:rPr lang="ru-RU" b="1" dirty="0" err="1"/>
              <a:t>нових</a:t>
            </a:r>
            <a:r>
              <a:rPr lang="ru-RU" b="1" dirty="0"/>
              <a:t> </a:t>
            </a:r>
            <a:r>
              <a:rPr lang="ru-RU" b="1" dirty="0" err="1"/>
              <a:t>індустріальних</a:t>
            </a:r>
            <a:r>
              <a:rPr lang="ru-RU" b="1" dirty="0"/>
              <a:t> </a:t>
            </a:r>
            <a:r>
              <a:rPr lang="ru-RU" b="1" dirty="0" err="1"/>
              <a:t>країн</a:t>
            </a:r>
            <a:endParaRPr lang="ru-RU" dirty="0"/>
          </a:p>
          <a:p>
            <a:r>
              <a:rPr lang="ru-RU" dirty="0"/>
              <a:t>  </a:t>
            </a:r>
            <a:r>
              <a:rPr lang="ru-RU" dirty="0" err="1"/>
              <a:t>Економіка</a:t>
            </a:r>
            <a:r>
              <a:rPr lang="ru-RU" dirty="0"/>
              <a:t> </a:t>
            </a:r>
            <a:r>
              <a:rPr lang="ru-RU" dirty="0" err="1"/>
              <a:t>сучасних</a:t>
            </a:r>
            <a:r>
              <a:rPr lang="ru-RU" dirty="0"/>
              <a:t> НІК </a:t>
            </a:r>
            <a:r>
              <a:rPr lang="ru-RU" dirty="0" err="1"/>
              <a:t>продовжуватиме</a:t>
            </a:r>
            <a:r>
              <a:rPr lang="ru-RU" dirty="0"/>
              <a:t> </a:t>
            </a:r>
            <a:r>
              <a:rPr lang="ru-RU" dirty="0" err="1"/>
              <a:t>ріст</a:t>
            </a:r>
            <a:r>
              <a:rPr lang="ru-RU" dirty="0"/>
              <a:t>, </a:t>
            </a:r>
            <a:r>
              <a:rPr lang="ru-RU" dirty="0" err="1"/>
              <a:t>хоч</a:t>
            </a:r>
            <a:r>
              <a:rPr lang="ru-RU" dirty="0"/>
              <a:t> і не </a:t>
            </a:r>
            <a:r>
              <a:rPr lang="ru-RU" dirty="0" err="1"/>
              <a:t>такий</a:t>
            </a:r>
            <a:r>
              <a:rPr lang="ru-RU" dirty="0"/>
              <a:t> </a:t>
            </a:r>
            <a:r>
              <a:rPr lang="ru-RU" dirty="0" err="1"/>
              <a:t>стрімкий</a:t>
            </a:r>
            <a:r>
              <a:rPr lang="ru-RU" dirty="0"/>
              <a:t> як в </a:t>
            </a:r>
            <a:r>
              <a:rPr lang="ru-RU" dirty="0" err="1"/>
              <a:t>перші</a:t>
            </a:r>
            <a:r>
              <a:rPr lang="ru-RU" dirty="0"/>
              <a:t> </a:t>
            </a:r>
            <a:r>
              <a:rPr lang="ru-RU" dirty="0" err="1"/>
              <a:t>десятиліття</a:t>
            </a:r>
            <a:r>
              <a:rPr lang="ru-RU" dirty="0"/>
              <a:t>. </a:t>
            </a:r>
            <a:r>
              <a:rPr lang="ru-RU" dirty="0" err="1"/>
              <a:t>Слідом</a:t>
            </a:r>
            <a:r>
              <a:rPr lang="ru-RU" dirty="0"/>
              <a:t> за </a:t>
            </a:r>
            <a:r>
              <a:rPr lang="ru-RU" dirty="0" err="1"/>
              <a:t>промисловістю</a:t>
            </a:r>
            <a:r>
              <a:rPr lang="ru-RU" dirty="0"/>
              <a:t> “</a:t>
            </a:r>
            <a:r>
              <a:rPr lang="ru-RU" dirty="0" err="1"/>
              <a:t>підтягнуться</a:t>
            </a:r>
            <a:r>
              <a:rPr lang="ru-RU" dirty="0"/>
              <a:t>” й </a:t>
            </a:r>
            <a:r>
              <a:rPr lang="ru-RU" dirty="0" err="1"/>
              <a:t>інші</a:t>
            </a:r>
            <a:r>
              <a:rPr lang="ru-RU" dirty="0"/>
              <a:t> </a:t>
            </a:r>
            <a:r>
              <a:rPr lang="ru-RU" dirty="0" err="1"/>
              <a:t>сфери</a:t>
            </a:r>
            <a:r>
              <a:rPr lang="ru-RU" dirty="0"/>
              <a:t>, </a:t>
            </a:r>
            <a:r>
              <a:rPr lang="ru-RU" dirty="0" err="1"/>
              <a:t>зокрема</a:t>
            </a:r>
            <a:r>
              <a:rPr lang="ru-RU" dirty="0"/>
              <a:t> </a:t>
            </a:r>
            <a:r>
              <a:rPr lang="ru-RU" dirty="0" err="1"/>
              <a:t>соціальна</a:t>
            </a:r>
            <a:r>
              <a:rPr lang="ru-RU" dirty="0"/>
              <a:t>. Для </a:t>
            </a:r>
            <a:r>
              <a:rPr lang="ru-RU" dirty="0" err="1"/>
              <a:t>багатьох</a:t>
            </a:r>
            <a:r>
              <a:rPr lang="ru-RU" dirty="0"/>
              <a:t> </a:t>
            </a:r>
            <a:r>
              <a:rPr lang="ru-RU" dirty="0" err="1"/>
              <a:t>нових</a:t>
            </a:r>
            <a:r>
              <a:rPr lang="ru-RU" dirty="0"/>
              <a:t> </a:t>
            </a:r>
            <a:r>
              <a:rPr lang="ru-RU" dirty="0" err="1"/>
              <a:t>індустріальних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, особливо “</a:t>
            </a:r>
            <a:r>
              <a:rPr lang="ru-RU" dirty="0" err="1"/>
              <a:t>азійських</a:t>
            </a:r>
            <a:r>
              <a:rPr lang="ru-RU" dirty="0"/>
              <a:t> </a:t>
            </a:r>
            <a:r>
              <a:rPr lang="ru-RU" dirty="0" err="1"/>
              <a:t>тигрів</a:t>
            </a:r>
            <a:r>
              <a:rPr lang="ru-RU" dirty="0"/>
              <a:t>”, </a:t>
            </a:r>
            <a:r>
              <a:rPr lang="ru-RU" dirty="0" err="1"/>
              <a:t>притаманна</a:t>
            </a:r>
            <a:r>
              <a:rPr lang="ru-RU" dirty="0"/>
              <a:t> </a:t>
            </a:r>
            <a:r>
              <a:rPr lang="ru-RU" dirty="0" err="1"/>
              <a:t>значна</a:t>
            </a:r>
            <a:r>
              <a:rPr lang="ru-RU" dirty="0"/>
              <a:t> </a:t>
            </a:r>
            <a:r>
              <a:rPr lang="ru-RU" dirty="0" err="1"/>
              <a:t>підтримка</a:t>
            </a:r>
            <a:r>
              <a:rPr lang="ru-RU" dirty="0"/>
              <a:t> державою </a:t>
            </a:r>
            <a:r>
              <a:rPr lang="ru-RU" dirty="0" err="1"/>
              <a:t>освіти</a:t>
            </a:r>
            <a:r>
              <a:rPr lang="ru-RU" dirty="0"/>
              <a:t> і науки. Для НІК </a:t>
            </a:r>
            <a:r>
              <a:rPr lang="ru-RU" dirty="0" err="1"/>
              <a:t>останніх</a:t>
            </a:r>
            <a:r>
              <a:rPr lang="ru-RU" dirty="0"/>
              <a:t> </a:t>
            </a:r>
            <a:r>
              <a:rPr lang="ru-RU" dirty="0" err="1"/>
              <a:t>хвиль</a:t>
            </a:r>
            <a:r>
              <a:rPr lang="ru-RU" dirty="0"/>
              <a:t> </a:t>
            </a:r>
            <a:r>
              <a:rPr lang="ru-RU" dirty="0" err="1"/>
              <a:t>характерний</a:t>
            </a:r>
            <a:r>
              <a:rPr lang="ru-RU" dirty="0"/>
              <a:t> </a:t>
            </a:r>
            <a:r>
              <a:rPr lang="ru-RU" dirty="0" err="1"/>
              <a:t>перехід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“</a:t>
            </a:r>
            <a:r>
              <a:rPr lang="ru-RU" dirty="0" err="1"/>
              <a:t>брудних</a:t>
            </a:r>
            <a:r>
              <a:rPr lang="ru-RU" dirty="0"/>
              <a:t>” </a:t>
            </a:r>
            <a:r>
              <a:rPr lang="ru-RU" dirty="0" err="1"/>
              <a:t>галузей</a:t>
            </a:r>
            <a:r>
              <a:rPr lang="ru-RU" dirty="0"/>
              <a:t>, таких як </a:t>
            </a:r>
            <a:r>
              <a:rPr lang="ru-RU" dirty="0" err="1"/>
              <a:t>хімія</a:t>
            </a:r>
            <a:r>
              <a:rPr lang="ru-RU" dirty="0"/>
              <a:t> та </a:t>
            </a:r>
            <a:r>
              <a:rPr lang="ru-RU" dirty="0" err="1"/>
              <a:t>металургія</a:t>
            </a:r>
            <a:r>
              <a:rPr lang="ru-RU" dirty="0"/>
              <a:t>, до </a:t>
            </a:r>
            <a:r>
              <a:rPr lang="ru-RU" dirty="0" err="1"/>
              <a:t>більш</a:t>
            </a:r>
            <a:r>
              <a:rPr lang="ru-RU" dirty="0"/>
              <a:t> </a:t>
            </a:r>
            <a:r>
              <a:rPr lang="ru-RU" dirty="0" err="1"/>
              <a:t>наукомістких</a:t>
            </a:r>
            <a:r>
              <a:rPr lang="ru-RU" dirty="0"/>
              <a:t>, </a:t>
            </a:r>
            <a:r>
              <a:rPr lang="ru-RU" dirty="0" err="1"/>
              <a:t>зокрема</a:t>
            </a:r>
            <a:r>
              <a:rPr lang="ru-RU" dirty="0"/>
              <a:t> </a:t>
            </a:r>
            <a:r>
              <a:rPr lang="ru-RU" dirty="0" err="1"/>
              <a:t>машинобудування</a:t>
            </a:r>
            <a:r>
              <a:rPr lang="ru-RU" dirty="0"/>
              <a:t>. </a:t>
            </a:r>
            <a:r>
              <a:rPr lang="ru-RU" dirty="0" err="1"/>
              <a:t>Це</a:t>
            </a:r>
            <a:r>
              <a:rPr lang="ru-RU" dirty="0"/>
              <a:t> добре </a:t>
            </a:r>
            <a:r>
              <a:rPr lang="ru-RU" dirty="0" err="1"/>
              <a:t>прослідковується</a:t>
            </a:r>
            <a:r>
              <a:rPr lang="ru-RU" dirty="0"/>
              <a:t> в </a:t>
            </a:r>
            <a:r>
              <a:rPr lang="ru-RU" dirty="0" err="1"/>
              <a:t>маркуванні</a:t>
            </a:r>
            <a:r>
              <a:rPr lang="ru-RU" dirty="0"/>
              <a:t> </a:t>
            </a:r>
            <a:r>
              <a:rPr lang="ru-RU" dirty="0" err="1"/>
              <a:t>товарів</a:t>
            </a:r>
            <a:r>
              <a:rPr lang="ru-RU" dirty="0"/>
              <a:t>: </a:t>
            </a:r>
            <a:r>
              <a:rPr lang="ru-RU" dirty="0" err="1"/>
              <a:t>якщо</a:t>
            </a:r>
            <a:r>
              <a:rPr lang="ru-RU" dirty="0"/>
              <a:t> ми </a:t>
            </a:r>
            <a:r>
              <a:rPr lang="ru-RU" dirty="0" err="1"/>
              <a:t>зустрічаємо</a:t>
            </a:r>
            <a:r>
              <a:rPr lang="ru-RU" dirty="0"/>
              <a:t> </a:t>
            </a:r>
            <a:r>
              <a:rPr lang="ru-RU" dirty="0" err="1"/>
              <a:t>побутову</a:t>
            </a:r>
            <a:r>
              <a:rPr lang="ru-RU" dirty="0"/>
              <a:t> </a:t>
            </a:r>
            <a:r>
              <a:rPr lang="ru-RU" dirty="0" err="1"/>
              <a:t>техніку</a:t>
            </a:r>
            <a:r>
              <a:rPr lang="ru-RU" dirty="0"/>
              <a:t> “</a:t>
            </a:r>
            <a:r>
              <a:rPr lang="ru-RU" dirty="0" err="1"/>
              <a:t>Зроблено</a:t>
            </a:r>
            <a:r>
              <a:rPr lang="ru-RU" dirty="0"/>
              <a:t> в </a:t>
            </a:r>
            <a:r>
              <a:rPr lang="ru-RU" dirty="0" err="1"/>
              <a:t>Індонезії</a:t>
            </a:r>
            <a:r>
              <a:rPr lang="ru-RU" dirty="0"/>
              <a:t>”, то дана </a:t>
            </a:r>
            <a:r>
              <a:rPr lang="ru-RU" dirty="0" err="1"/>
              <a:t>країна</a:t>
            </a:r>
            <a:r>
              <a:rPr lang="ru-RU" dirty="0"/>
              <a:t> </a:t>
            </a:r>
            <a:r>
              <a:rPr lang="ru-RU" dirty="0" err="1"/>
              <a:t>вже</a:t>
            </a:r>
            <a:r>
              <a:rPr lang="ru-RU" dirty="0"/>
              <a:t> переходить на </a:t>
            </a:r>
            <a:r>
              <a:rPr lang="ru-RU" dirty="0" err="1"/>
              <a:t>цю</a:t>
            </a:r>
            <a:r>
              <a:rPr lang="ru-RU" dirty="0"/>
              <a:t> </a:t>
            </a:r>
            <a:r>
              <a:rPr lang="ru-RU" dirty="0" err="1"/>
              <a:t>стадію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   </a:t>
            </a:r>
            <a:r>
              <a:rPr lang="ru-RU" dirty="0" err="1"/>
              <a:t>Процес</a:t>
            </a:r>
            <a:r>
              <a:rPr lang="ru-RU" dirty="0"/>
              <a:t> </a:t>
            </a:r>
            <a:r>
              <a:rPr lang="ru-RU" dirty="0" err="1"/>
              <a:t>появи</a:t>
            </a:r>
            <a:r>
              <a:rPr lang="ru-RU" dirty="0"/>
              <a:t> </a:t>
            </a:r>
            <a:r>
              <a:rPr lang="ru-RU" dirty="0" err="1"/>
              <a:t>нових</a:t>
            </a:r>
            <a:r>
              <a:rPr lang="ru-RU" dirty="0"/>
              <a:t> НІК не </a:t>
            </a:r>
            <a:r>
              <a:rPr lang="ru-RU" dirty="0" err="1"/>
              <a:t>зупинятиметься</a:t>
            </a:r>
            <a:r>
              <a:rPr lang="ru-RU" dirty="0"/>
              <a:t>. </a:t>
            </a:r>
            <a:r>
              <a:rPr lang="ru-RU" dirty="0" err="1"/>
              <a:t>Деякі</a:t>
            </a:r>
            <a:r>
              <a:rPr lang="ru-RU" dirty="0"/>
              <a:t> </a:t>
            </a:r>
            <a:r>
              <a:rPr lang="ru-RU" dirty="0" err="1"/>
              <a:t>вчені</a:t>
            </a:r>
            <a:r>
              <a:rPr lang="ru-RU" dirty="0"/>
              <a:t> </a:t>
            </a:r>
            <a:r>
              <a:rPr lang="ru-RU" dirty="0" err="1"/>
              <a:t>починають</a:t>
            </a:r>
            <a:r>
              <a:rPr lang="ru-RU" dirty="0"/>
              <a:t> </a:t>
            </a:r>
            <a:r>
              <a:rPr lang="ru-RU" dirty="0" err="1"/>
              <a:t>включати</a:t>
            </a:r>
            <a:r>
              <a:rPr lang="ru-RU" dirty="0"/>
              <a:t> до списку </a:t>
            </a:r>
            <a:r>
              <a:rPr lang="ru-RU" dirty="0" err="1"/>
              <a:t>нових</a:t>
            </a:r>
            <a:r>
              <a:rPr lang="ru-RU" dirty="0"/>
              <a:t> </a:t>
            </a:r>
            <a:r>
              <a:rPr lang="ru-RU" dirty="0" err="1"/>
              <a:t>індустріальних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 і </a:t>
            </a:r>
            <a:r>
              <a:rPr lang="ru-RU" dirty="0" err="1"/>
              <a:t>африканські</a:t>
            </a:r>
            <a:r>
              <a:rPr lang="ru-RU" dirty="0"/>
              <a:t> </a:t>
            </a:r>
            <a:r>
              <a:rPr lang="ru-RU" dirty="0" err="1"/>
              <a:t>держави</a:t>
            </a:r>
            <a:r>
              <a:rPr lang="ru-RU" dirty="0"/>
              <a:t>: </a:t>
            </a:r>
            <a:r>
              <a:rPr lang="ru-RU" dirty="0" err="1"/>
              <a:t>Туніс</a:t>
            </a:r>
            <a:r>
              <a:rPr lang="ru-RU" dirty="0"/>
              <a:t>, ПАР, </a:t>
            </a:r>
            <a:r>
              <a:rPr lang="ru-RU" dirty="0" err="1"/>
              <a:t>Нігерію</a:t>
            </a:r>
            <a:r>
              <a:rPr lang="ru-RU" dirty="0"/>
              <a:t> та </a:t>
            </a:r>
            <a:r>
              <a:rPr lang="ru-RU" dirty="0" err="1"/>
              <a:t>ін</a:t>
            </a:r>
            <a:r>
              <a:rPr lang="ru-RU" dirty="0"/>
              <a:t>. </a:t>
            </a:r>
            <a:r>
              <a:rPr lang="ru-RU" dirty="0" err="1"/>
              <a:t>Поступово</a:t>
            </a:r>
            <a:r>
              <a:rPr lang="ru-RU" dirty="0"/>
              <a:t> </a:t>
            </a:r>
            <a:r>
              <a:rPr lang="ru-RU" dirty="0" err="1"/>
              <a:t>хвилі</a:t>
            </a:r>
            <a:r>
              <a:rPr lang="ru-RU" dirty="0"/>
              <a:t> “</a:t>
            </a:r>
            <a:r>
              <a:rPr lang="ru-RU" dirty="0" err="1"/>
              <a:t>перелітних</a:t>
            </a:r>
            <a:r>
              <a:rPr lang="ru-RU" dirty="0"/>
              <a:t> гусей” </a:t>
            </a:r>
            <a:r>
              <a:rPr lang="ru-RU" dirty="0" err="1"/>
              <a:t>дійдуть</a:t>
            </a:r>
            <a:r>
              <a:rPr lang="ru-RU" dirty="0"/>
              <a:t> до </a:t>
            </a:r>
            <a:r>
              <a:rPr lang="ru-RU" dirty="0" err="1"/>
              <a:t>найбідніших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 </a:t>
            </a:r>
            <a:r>
              <a:rPr lang="ru-RU" dirty="0" err="1"/>
              <a:t>Азії</a:t>
            </a:r>
            <a:r>
              <a:rPr lang="ru-RU" dirty="0"/>
              <a:t>, Америки та, </a:t>
            </a:r>
            <a:r>
              <a:rPr lang="ru-RU" dirty="0" err="1"/>
              <a:t>врешті-решт</a:t>
            </a:r>
            <a:r>
              <a:rPr lang="ru-RU" dirty="0"/>
              <a:t>, Африки. Так </a:t>
            </a:r>
            <a:r>
              <a:rPr lang="ru-RU" dirty="0" err="1"/>
              <a:t>що</a:t>
            </a:r>
            <a:r>
              <a:rPr lang="ru-RU" dirty="0"/>
              <a:t> не </a:t>
            </a:r>
            <a:r>
              <a:rPr lang="ru-RU" dirty="0" err="1"/>
              <a:t>дивуйтеся</a:t>
            </a:r>
            <a:r>
              <a:rPr lang="ru-RU" dirty="0"/>
              <a:t>, коли через десяток-</a:t>
            </a:r>
            <a:r>
              <a:rPr lang="ru-RU" dirty="0" err="1"/>
              <a:t>другий</a:t>
            </a:r>
            <a:r>
              <a:rPr lang="ru-RU" dirty="0"/>
              <a:t> </a:t>
            </a:r>
            <a:r>
              <a:rPr lang="ru-RU" dirty="0" err="1"/>
              <a:t>років</a:t>
            </a:r>
            <a:r>
              <a:rPr lang="ru-RU" dirty="0"/>
              <a:t> на </a:t>
            </a:r>
            <a:r>
              <a:rPr lang="ru-RU" dirty="0" err="1"/>
              <a:t>вашому</a:t>
            </a:r>
            <a:r>
              <a:rPr lang="ru-RU" dirty="0"/>
              <a:t> </a:t>
            </a:r>
            <a:r>
              <a:rPr lang="ru-RU" dirty="0" err="1"/>
              <a:t>комп’ютері</a:t>
            </a:r>
            <a:r>
              <a:rPr lang="ru-RU" dirty="0"/>
              <a:t> буде написано “</a:t>
            </a:r>
            <a:r>
              <a:rPr lang="ru-RU" dirty="0" err="1"/>
              <a:t>Зроблено</a:t>
            </a:r>
            <a:r>
              <a:rPr lang="ru-RU" dirty="0"/>
              <a:t> в </a:t>
            </a:r>
            <a:r>
              <a:rPr lang="ru-RU" dirty="0" err="1"/>
              <a:t>Непалі</a:t>
            </a:r>
            <a:r>
              <a:rPr lang="ru-RU" dirty="0"/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531994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24</Words>
  <Application>Microsoft Office PowerPoint</Application>
  <PresentationFormat>Экран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Країни НІК нові індустріальні країни — це держави, що зазнали бурхливого економічного розвитку за останні десятиріччя. На сьогодні каталізатором росту економіки все ще залишається промисловість, тому її активний розвиток і сприяв виділенню НІК на фоні інших країн “третього світу”.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Країни НІК нові індустріальні країни — це держави, що зазнали бурхливого економічного розвитку за останні десятиріччя. На сьогодні каталізатором росту економіки все ще залишається промисловість, тому її активний розвиток і сприяв виділенню НІК на фоні інших країн “третього світу”.</dc:title>
  <dc:creator>Ira</dc:creator>
  <cp:lastModifiedBy>Ira</cp:lastModifiedBy>
  <cp:revision>2</cp:revision>
  <dcterms:created xsi:type="dcterms:W3CDTF">2024-02-20T17:49:01Z</dcterms:created>
  <dcterms:modified xsi:type="dcterms:W3CDTF">2024-02-20T18:06:06Z</dcterms:modified>
</cp:coreProperties>
</file>