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70" r:id="rId10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60"/>
    <p:restoredTop sz="94640"/>
  </p:normalViewPr>
  <p:slideViewPr>
    <p:cSldViewPr snapToGrid="0">
      <p:cViewPr varScale="1">
        <p:scale>
          <a:sx n="98" d="100"/>
          <a:sy n="98" d="100"/>
        </p:scale>
        <p:origin x="1528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11.11.25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11.11.2025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680" y="3429000"/>
            <a:ext cx="10708640" cy="1193800"/>
          </a:xfrm>
        </p:spPr>
        <p:txBody>
          <a:bodyPr>
            <a:noAutofit/>
          </a:bodyPr>
          <a:lstStyle/>
          <a:p>
            <a:r>
              <a:rPr lang="uk-U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4.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Створення і функціонування інформаційних систем бухгалтерського обліку (продовження)</a:t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програми «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Бухгалтерія»</a:t>
            </a:r>
            <a:endParaRPr lang="uk-UA" sz="3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6577D-4BD5-CAE9-738B-EDABCD47C308}"/>
              </a:ext>
            </a:extLst>
          </p:cNvPr>
          <p:cNvSpPr txBox="1"/>
          <p:nvPr/>
        </p:nvSpPr>
        <p:spPr>
          <a:xfrm>
            <a:off x="2781087" y="872222"/>
            <a:ext cx="6629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Налаштування облікової політики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F494F3-749F-474A-94AC-B54D28022396}"/>
              </a:ext>
            </a:extLst>
          </p:cNvPr>
          <p:cNvSpPr txBox="1"/>
          <p:nvPr/>
        </p:nvSpPr>
        <p:spPr>
          <a:xfrm>
            <a:off x="729556" y="1595021"/>
            <a:ext cx="1073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71500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Бухгалтерія є системою, що параметрично налаштовується. Це дозволяє користувачам управляти функціональними можливостями системи відповідно до своїх потреб. </a:t>
            </a:r>
          </a:p>
          <a:p>
            <a:pPr indent="571500"/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Усі налаштування системи можна умовно поділити на групи: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 обліку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налаштування системи (ІБ) в цілому; неперіодичні; впливають на усі організації, що ведуть облік в одній ІБ;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Облікова політика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локальні облікові налаштування конкретної організації; можуть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змінюватись з певного моменту; впливають лише на одну організацію;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Персональні налаштування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налаштування конкретного користувача; неперіодичні; впливають лише на роботу одного користувача.  </a:t>
            </a:r>
          </a:p>
        </p:txBody>
      </p:sp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E0F9A0-B8F9-50E9-E586-AC51C224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893B5-9284-1EA4-6B8A-F9C16D00C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7C5E5-8096-3D13-F0CE-2C847E1AB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162" y="641220"/>
            <a:ext cx="7305675" cy="48627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4462C8-1502-A2B0-8F50-CFAD8DCF403A}"/>
              </a:ext>
            </a:extLst>
          </p:cNvPr>
          <p:cNvSpPr txBox="1"/>
          <p:nvPr/>
        </p:nvSpPr>
        <p:spPr>
          <a:xfrm>
            <a:off x="4629892" y="5815008"/>
            <a:ext cx="2932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 обліку</a:t>
            </a:r>
          </a:p>
        </p:txBody>
      </p:sp>
    </p:spTree>
    <p:extLst>
      <p:ext uri="{BB962C8B-B14F-4D97-AF65-F5344CB8AC3E}">
        <p14:creationId xmlns:p14="http://schemas.microsoft.com/office/powerpoint/2010/main" val="3809442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071A30-7756-4803-1F10-CDE9E30C9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79BF8-A46A-216C-4339-A2840FDACA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A1DCE3-8795-155D-4AEB-B4B93EA44581}"/>
              </a:ext>
            </a:extLst>
          </p:cNvPr>
          <p:cNvSpPr txBox="1"/>
          <p:nvPr/>
        </p:nvSpPr>
        <p:spPr>
          <a:xfrm>
            <a:off x="2940519" y="5827708"/>
            <a:ext cx="631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Персональні налаштування користувача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D97830-23F5-D7C1-5BC4-622E5150C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48" y="330200"/>
            <a:ext cx="7048500" cy="533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71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973AA3-623B-5AC5-7A26-8D78DDF2F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E5AE9-87AD-A35E-1037-08CE343448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2D106C-50CE-0C9A-F050-1B0652435DED}"/>
              </a:ext>
            </a:extLst>
          </p:cNvPr>
          <p:cNvSpPr txBox="1"/>
          <p:nvPr/>
        </p:nvSpPr>
        <p:spPr>
          <a:xfrm>
            <a:off x="3711227" y="5782511"/>
            <a:ext cx="5055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залишків по рахунках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C06E00-6C69-E1E4-6DA5-1F4B4BA8D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011" y="1619192"/>
            <a:ext cx="10559978" cy="361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2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E293CE-F39A-BAF1-9046-57DB1F426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2E301-E4FB-877D-13AB-EA5F5F756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516982-09A8-DE5F-C503-07A236990645}"/>
              </a:ext>
            </a:extLst>
          </p:cNvPr>
          <p:cNvSpPr txBox="1"/>
          <p:nvPr/>
        </p:nvSpPr>
        <p:spPr>
          <a:xfrm>
            <a:off x="3724290" y="5965878"/>
            <a:ext cx="505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Оборотно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-сальдова відомість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E370E9-982B-BEB8-11DC-812926FAA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475" y="513567"/>
            <a:ext cx="6885049" cy="526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48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AE9C49-1D0A-A3A5-1C6A-90B49E90B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F78FC-AC60-512B-6101-7ACA38FD40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335B5E-CF49-861A-8108-B09F561005F8}"/>
              </a:ext>
            </a:extLst>
          </p:cNvPr>
          <p:cNvSpPr txBox="1"/>
          <p:nvPr/>
        </p:nvSpPr>
        <p:spPr>
          <a:xfrm>
            <a:off x="3724290" y="5965878"/>
            <a:ext cx="505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операції у документі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0759C-B69F-B78A-A2BA-589621B1F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073" y="1094014"/>
            <a:ext cx="10215564" cy="466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84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3C72C4-66B0-BDC1-4C6E-2D98B6688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7F0A7-AB26-71EB-ABFC-E07A0C34D7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ACD37C-09FF-262F-9B29-9E0F7C767885}"/>
              </a:ext>
            </a:extLst>
          </p:cNvPr>
          <p:cNvSpPr txBox="1"/>
          <p:nvPr/>
        </p:nvSpPr>
        <p:spPr>
          <a:xfrm>
            <a:off x="3724290" y="5965878"/>
            <a:ext cx="505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Ручна операція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C5A43E-BF60-6237-2EEC-718C6ECBE7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2529" y="761092"/>
            <a:ext cx="9879330" cy="492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69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148</Words>
  <Application>Microsoft Macintosh PowerPoint</Application>
  <PresentationFormat>Widescreen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Times New Roman</vt:lpstr>
      <vt:lpstr>Office Theme</vt:lpstr>
      <vt:lpstr>Тема 4. Створення і функціонування інформаційних систем бухгалтерського обліку (продовження)   Характеристика програми «BAS Бухгалтерія»</vt:lpstr>
      <vt:lpstr> </vt:lpstr>
      <vt:lpstr>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5</cp:revision>
  <dcterms:created xsi:type="dcterms:W3CDTF">2025-10-27T21:26:39Z</dcterms:created>
  <dcterms:modified xsi:type="dcterms:W3CDTF">2025-11-10T23:38:22Z</dcterms:modified>
</cp:coreProperties>
</file>