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58" r:id="rId5"/>
    <p:sldId id="259" r:id="rId6"/>
    <p:sldId id="261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FFCC"/>
    <a:srgbClr val="FFFFFF"/>
    <a:srgbClr val="CCECFF"/>
    <a:srgbClr val="FF9900"/>
    <a:srgbClr val="F9DC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6E2AD-3C9E-4AA0-9077-5C2036B66985}" type="doc">
      <dgm:prSet loTypeId="urn:microsoft.com/office/officeart/2005/8/layout/orgChart1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4E09777-6E38-46BE-824A-8CC12737AEB7}">
      <dgm:prSet phldrT="[Текст]" custT="1"/>
      <dgm:spPr/>
      <dgm:t>
        <a:bodyPr/>
        <a:lstStyle/>
        <a:p>
          <a:r>
            <a:rPr lang="uk-UA" sz="2400" dirty="0"/>
            <a:t> </a:t>
          </a:r>
          <a:r>
            <a:rPr lang="uk-U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 функціональним значенням гени поділяють на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0461F6-8F5F-4533-8D7A-E2DDB540F5B4}" type="parTrans" cxnId="{A6DF838F-4CF7-46D9-83F4-2CD3D679729B}">
      <dgm:prSet/>
      <dgm:spPr/>
      <dgm:t>
        <a:bodyPr/>
        <a:lstStyle/>
        <a:p>
          <a:endParaRPr lang="ru-RU"/>
        </a:p>
      </dgm:t>
    </dgm:pt>
    <dgm:pt modelId="{17A6FAF9-BC85-4F5E-935C-178B6569E932}" type="sibTrans" cxnId="{A6DF838F-4CF7-46D9-83F4-2CD3D679729B}">
      <dgm:prSet/>
      <dgm:spPr/>
      <dgm:t>
        <a:bodyPr/>
        <a:lstStyle/>
        <a:p>
          <a:endParaRPr lang="ru-RU"/>
        </a:p>
      </dgm:t>
    </dgm:pt>
    <dgm:pt modelId="{D1234177-D6FD-4198-8486-ED23F0AC033D}">
      <dgm:prSet phldrT="[Текст]" custT="1"/>
      <dgm:spPr/>
      <dgm:t>
        <a:bodyPr/>
        <a:lstStyle/>
        <a:p>
          <a:r>
            <a:rPr lang="uk-UA" sz="3600" b="1" dirty="0">
              <a:solidFill>
                <a:schemeClr val="accent6">
                  <a:lumMod val="75000"/>
                </a:schemeClr>
              </a:solidFill>
            </a:rPr>
            <a:t>Структурні</a:t>
          </a:r>
        </a:p>
        <a:p>
          <a:r>
            <a:rPr lang="uk-UA" sz="2400" dirty="0"/>
            <a:t>(кодують білок або РНК)</a:t>
          </a:r>
          <a:endParaRPr lang="ru-RU" sz="2400" dirty="0"/>
        </a:p>
      </dgm:t>
    </dgm:pt>
    <dgm:pt modelId="{15F1F043-25C9-4ADA-AA2C-0524D78B2765}" type="parTrans" cxnId="{BB73BE5F-5895-46D0-A515-419D8D90D5B5}">
      <dgm:prSet/>
      <dgm:spPr/>
      <dgm:t>
        <a:bodyPr/>
        <a:lstStyle/>
        <a:p>
          <a:endParaRPr lang="ru-RU"/>
        </a:p>
      </dgm:t>
    </dgm:pt>
    <dgm:pt modelId="{556BE1EB-DB75-4028-AE0F-CF9C22B65B89}" type="sibTrans" cxnId="{BB73BE5F-5895-46D0-A515-419D8D90D5B5}">
      <dgm:prSet/>
      <dgm:spPr/>
      <dgm:t>
        <a:bodyPr/>
        <a:lstStyle/>
        <a:p>
          <a:endParaRPr lang="ru-RU"/>
        </a:p>
      </dgm:t>
    </dgm:pt>
    <dgm:pt modelId="{366D09E7-2085-4FE8-B6F0-7599378B555A}">
      <dgm:prSet phldrT="[Текст]" custT="1"/>
      <dgm:spPr/>
      <dgm:t>
        <a:bodyPr/>
        <a:lstStyle/>
        <a:p>
          <a:r>
            <a:rPr lang="uk-UA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Регуляторні</a:t>
          </a:r>
        </a:p>
        <a:p>
          <a:r>
            <a:rPr lang="uk-UA" sz="2400" dirty="0"/>
            <a:t>(визначають початок, швидкість й послідовність процесів синтезу РНК на матриці ДНК)</a:t>
          </a:r>
          <a:endParaRPr lang="ru-RU" sz="2400" dirty="0"/>
        </a:p>
      </dgm:t>
    </dgm:pt>
    <dgm:pt modelId="{21229FC8-AFF7-4A4B-A365-F862290D1CC8}" type="parTrans" cxnId="{0874D4F4-5594-4A64-AFCE-25E215410F48}">
      <dgm:prSet/>
      <dgm:spPr/>
      <dgm:t>
        <a:bodyPr/>
        <a:lstStyle/>
        <a:p>
          <a:endParaRPr lang="ru-RU"/>
        </a:p>
      </dgm:t>
    </dgm:pt>
    <dgm:pt modelId="{CEB132D7-F69E-41B0-AC40-9598A487223C}" type="sibTrans" cxnId="{0874D4F4-5594-4A64-AFCE-25E215410F48}">
      <dgm:prSet/>
      <dgm:spPr/>
      <dgm:t>
        <a:bodyPr/>
        <a:lstStyle/>
        <a:p>
          <a:endParaRPr lang="ru-RU"/>
        </a:p>
      </dgm:t>
    </dgm:pt>
    <dgm:pt modelId="{5D0A084D-C1F3-4B16-B680-604C25646B1B}" type="pres">
      <dgm:prSet presAssocID="{FB06E2AD-3C9E-4AA0-9077-5C2036B669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85CAFE2-17EF-4239-9001-AA4BB0281CA1}" type="pres">
      <dgm:prSet presAssocID="{04E09777-6E38-46BE-824A-8CC12737AEB7}" presName="hierRoot1" presStyleCnt="0">
        <dgm:presLayoutVars>
          <dgm:hierBranch val="init"/>
        </dgm:presLayoutVars>
      </dgm:prSet>
      <dgm:spPr/>
    </dgm:pt>
    <dgm:pt modelId="{FD4499B1-42A5-4B66-85F8-B65B91580127}" type="pres">
      <dgm:prSet presAssocID="{04E09777-6E38-46BE-824A-8CC12737AEB7}" presName="rootComposite1" presStyleCnt="0"/>
      <dgm:spPr/>
    </dgm:pt>
    <dgm:pt modelId="{D51CB036-A969-4557-BEEE-6BE41ECE5529}" type="pres">
      <dgm:prSet presAssocID="{04E09777-6E38-46BE-824A-8CC12737AEB7}" presName="rootText1" presStyleLbl="node0" presStyleIdx="0" presStyleCnt="1" custScaleX="219390" custLinFactNeighborY="858">
        <dgm:presLayoutVars>
          <dgm:chPref val="3"/>
        </dgm:presLayoutVars>
      </dgm:prSet>
      <dgm:spPr/>
    </dgm:pt>
    <dgm:pt modelId="{1EA6A34E-AA15-4661-8188-312DEB330526}" type="pres">
      <dgm:prSet presAssocID="{04E09777-6E38-46BE-824A-8CC12737AEB7}" presName="rootConnector1" presStyleLbl="node1" presStyleIdx="0" presStyleCnt="0"/>
      <dgm:spPr/>
    </dgm:pt>
    <dgm:pt modelId="{3D7C38F0-4DEC-468C-B6DD-B166BFF20DEB}" type="pres">
      <dgm:prSet presAssocID="{04E09777-6E38-46BE-824A-8CC12737AEB7}" presName="hierChild2" presStyleCnt="0"/>
      <dgm:spPr/>
    </dgm:pt>
    <dgm:pt modelId="{350C60E8-E5C3-46DD-9C03-242B8FAF0B22}" type="pres">
      <dgm:prSet presAssocID="{15F1F043-25C9-4ADA-AA2C-0524D78B2765}" presName="Name37" presStyleLbl="parChTrans1D2" presStyleIdx="0" presStyleCnt="2"/>
      <dgm:spPr/>
    </dgm:pt>
    <dgm:pt modelId="{9C335690-2149-49FB-BDB3-8F76363FD538}" type="pres">
      <dgm:prSet presAssocID="{D1234177-D6FD-4198-8486-ED23F0AC033D}" presName="hierRoot2" presStyleCnt="0">
        <dgm:presLayoutVars>
          <dgm:hierBranch val="init"/>
        </dgm:presLayoutVars>
      </dgm:prSet>
      <dgm:spPr/>
    </dgm:pt>
    <dgm:pt modelId="{FB3DB6AE-7DBA-4B34-BD8D-4417D2790BFA}" type="pres">
      <dgm:prSet presAssocID="{D1234177-D6FD-4198-8486-ED23F0AC033D}" presName="rootComposite" presStyleCnt="0"/>
      <dgm:spPr/>
    </dgm:pt>
    <dgm:pt modelId="{02131008-82E6-440D-8D52-0B34F480B4FA}" type="pres">
      <dgm:prSet presAssocID="{D1234177-D6FD-4198-8486-ED23F0AC033D}" presName="rootText" presStyleLbl="node2" presStyleIdx="0" presStyleCnt="2">
        <dgm:presLayoutVars>
          <dgm:chPref val="3"/>
        </dgm:presLayoutVars>
      </dgm:prSet>
      <dgm:spPr/>
    </dgm:pt>
    <dgm:pt modelId="{4A61B691-A2BB-466D-AF23-1B205909C2C9}" type="pres">
      <dgm:prSet presAssocID="{D1234177-D6FD-4198-8486-ED23F0AC033D}" presName="rootConnector" presStyleLbl="node2" presStyleIdx="0" presStyleCnt="2"/>
      <dgm:spPr/>
    </dgm:pt>
    <dgm:pt modelId="{4E1DD914-B39F-4451-8B71-51BAA754D42A}" type="pres">
      <dgm:prSet presAssocID="{D1234177-D6FD-4198-8486-ED23F0AC033D}" presName="hierChild4" presStyleCnt="0"/>
      <dgm:spPr/>
    </dgm:pt>
    <dgm:pt modelId="{80B1D4EA-C2E5-440A-A8BE-549AF805727C}" type="pres">
      <dgm:prSet presAssocID="{D1234177-D6FD-4198-8486-ED23F0AC033D}" presName="hierChild5" presStyleCnt="0"/>
      <dgm:spPr/>
    </dgm:pt>
    <dgm:pt modelId="{8A4D2FD3-5384-4086-A660-335246E20A8D}" type="pres">
      <dgm:prSet presAssocID="{21229FC8-AFF7-4A4B-A365-F862290D1CC8}" presName="Name37" presStyleLbl="parChTrans1D2" presStyleIdx="1" presStyleCnt="2"/>
      <dgm:spPr/>
    </dgm:pt>
    <dgm:pt modelId="{CC488453-3BEC-468A-828B-77CB12D9D94B}" type="pres">
      <dgm:prSet presAssocID="{366D09E7-2085-4FE8-B6F0-7599378B555A}" presName="hierRoot2" presStyleCnt="0">
        <dgm:presLayoutVars>
          <dgm:hierBranch val="init"/>
        </dgm:presLayoutVars>
      </dgm:prSet>
      <dgm:spPr/>
    </dgm:pt>
    <dgm:pt modelId="{E51E7094-5EB2-4FC2-B4E4-56A2DDAE7A9A}" type="pres">
      <dgm:prSet presAssocID="{366D09E7-2085-4FE8-B6F0-7599378B555A}" presName="rootComposite" presStyleCnt="0"/>
      <dgm:spPr/>
    </dgm:pt>
    <dgm:pt modelId="{15A0504F-BF29-4CA1-B8A6-5928F0E8570B}" type="pres">
      <dgm:prSet presAssocID="{366D09E7-2085-4FE8-B6F0-7599378B555A}" presName="rootText" presStyleLbl="node2" presStyleIdx="1" presStyleCnt="2">
        <dgm:presLayoutVars>
          <dgm:chPref val="3"/>
        </dgm:presLayoutVars>
      </dgm:prSet>
      <dgm:spPr/>
    </dgm:pt>
    <dgm:pt modelId="{4CEFE4AE-CABD-4989-AD66-02F663FCF287}" type="pres">
      <dgm:prSet presAssocID="{366D09E7-2085-4FE8-B6F0-7599378B555A}" presName="rootConnector" presStyleLbl="node2" presStyleIdx="1" presStyleCnt="2"/>
      <dgm:spPr/>
    </dgm:pt>
    <dgm:pt modelId="{CE8A44D0-C815-4834-8E25-E3FF66820B62}" type="pres">
      <dgm:prSet presAssocID="{366D09E7-2085-4FE8-B6F0-7599378B555A}" presName="hierChild4" presStyleCnt="0"/>
      <dgm:spPr/>
    </dgm:pt>
    <dgm:pt modelId="{C858CBDA-8C4E-4A36-8EE7-D3DEE2DFF677}" type="pres">
      <dgm:prSet presAssocID="{366D09E7-2085-4FE8-B6F0-7599378B555A}" presName="hierChild5" presStyleCnt="0"/>
      <dgm:spPr/>
    </dgm:pt>
    <dgm:pt modelId="{9C4CE217-3A7D-4364-88ED-90C25C974E98}" type="pres">
      <dgm:prSet presAssocID="{04E09777-6E38-46BE-824A-8CC12737AEB7}" presName="hierChild3" presStyleCnt="0"/>
      <dgm:spPr/>
    </dgm:pt>
  </dgm:ptLst>
  <dgm:cxnLst>
    <dgm:cxn modelId="{3AFAFD02-CCC4-4688-B4ED-55B4BA56314A}" type="presOf" srcId="{FB06E2AD-3C9E-4AA0-9077-5C2036B66985}" destId="{5D0A084D-C1F3-4B16-B680-604C25646B1B}" srcOrd="0" destOrd="0" presId="urn:microsoft.com/office/officeart/2005/8/layout/orgChart1"/>
    <dgm:cxn modelId="{C0BF9907-6779-45F2-8CFE-1820051D8FDF}" type="presOf" srcId="{366D09E7-2085-4FE8-B6F0-7599378B555A}" destId="{15A0504F-BF29-4CA1-B8A6-5928F0E8570B}" srcOrd="0" destOrd="0" presId="urn:microsoft.com/office/officeart/2005/8/layout/orgChart1"/>
    <dgm:cxn modelId="{C3E11C5C-C216-4664-9676-8A87DCE601FA}" type="presOf" srcId="{21229FC8-AFF7-4A4B-A365-F862290D1CC8}" destId="{8A4D2FD3-5384-4086-A660-335246E20A8D}" srcOrd="0" destOrd="0" presId="urn:microsoft.com/office/officeart/2005/8/layout/orgChart1"/>
    <dgm:cxn modelId="{BB73BE5F-5895-46D0-A515-419D8D90D5B5}" srcId="{04E09777-6E38-46BE-824A-8CC12737AEB7}" destId="{D1234177-D6FD-4198-8486-ED23F0AC033D}" srcOrd="0" destOrd="0" parTransId="{15F1F043-25C9-4ADA-AA2C-0524D78B2765}" sibTransId="{556BE1EB-DB75-4028-AE0F-CF9C22B65B89}"/>
    <dgm:cxn modelId="{C99A054C-1C67-4763-A51F-85D69CF4FD2A}" type="presOf" srcId="{04E09777-6E38-46BE-824A-8CC12737AEB7}" destId="{D51CB036-A969-4557-BEEE-6BE41ECE5529}" srcOrd="0" destOrd="0" presId="urn:microsoft.com/office/officeart/2005/8/layout/orgChart1"/>
    <dgm:cxn modelId="{9656FD4E-02D0-4EEF-A5E8-132643E62C21}" type="presOf" srcId="{04E09777-6E38-46BE-824A-8CC12737AEB7}" destId="{1EA6A34E-AA15-4661-8188-312DEB330526}" srcOrd="1" destOrd="0" presId="urn:microsoft.com/office/officeart/2005/8/layout/orgChart1"/>
    <dgm:cxn modelId="{A6DF838F-4CF7-46D9-83F4-2CD3D679729B}" srcId="{FB06E2AD-3C9E-4AA0-9077-5C2036B66985}" destId="{04E09777-6E38-46BE-824A-8CC12737AEB7}" srcOrd="0" destOrd="0" parTransId="{900461F6-8F5F-4533-8D7A-E2DDB540F5B4}" sibTransId="{17A6FAF9-BC85-4F5E-935C-178B6569E932}"/>
    <dgm:cxn modelId="{CDFFE398-A607-41C0-8628-17B7772C62D6}" type="presOf" srcId="{366D09E7-2085-4FE8-B6F0-7599378B555A}" destId="{4CEFE4AE-CABD-4989-AD66-02F663FCF287}" srcOrd="1" destOrd="0" presId="urn:microsoft.com/office/officeart/2005/8/layout/orgChart1"/>
    <dgm:cxn modelId="{836B5CA0-EBC3-473F-9CB4-2C8CA83858D7}" type="presOf" srcId="{15F1F043-25C9-4ADA-AA2C-0524D78B2765}" destId="{350C60E8-E5C3-46DD-9C03-242B8FAF0B22}" srcOrd="0" destOrd="0" presId="urn:microsoft.com/office/officeart/2005/8/layout/orgChart1"/>
    <dgm:cxn modelId="{8A8FD9EA-8E62-4363-886D-9BCDFFB46365}" type="presOf" srcId="{D1234177-D6FD-4198-8486-ED23F0AC033D}" destId="{02131008-82E6-440D-8D52-0B34F480B4FA}" srcOrd="0" destOrd="0" presId="urn:microsoft.com/office/officeart/2005/8/layout/orgChart1"/>
    <dgm:cxn modelId="{97957EF0-99D2-4288-9523-17EC5DC52C67}" type="presOf" srcId="{D1234177-D6FD-4198-8486-ED23F0AC033D}" destId="{4A61B691-A2BB-466D-AF23-1B205909C2C9}" srcOrd="1" destOrd="0" presId="urn:microsoft.com/office/officeart/2005/8/layout/orgChart1"/>
    <dgm:cxn modelId="{0874D4F4-5594-4A64-AFCE-25E215410F48}" srcId="{04E09777-6E38-46BE-824A-8CC12737AEB7}" destId="{366D09E7-2085-4FE8-B6F0-7599378B555A}" srcOrd="1" destOrd="0" parTransId="{21229FC8-AFF7-4A4B-A365-F862290D1CC8}" sibTransId="{CEB132D7-F69E-41B0-AC40-9598A487223C}"/>
    <dgm:cxn modelId="{67B693DC-7F57-4F27-90B7-1F908F8923B7}" type="presParOf" srcId="{5D0A084D-C1F3-4B16-B680-604C25646B1B}" destId="{785CAFE2-17EF-4239-9001-AA4BB0281CA1}" srcOrd="0" destOrd="0" presId="urn:microsoft.com/office/officeart/2005/8/layout/orgChart1"/>
    <dgm:cxn modelId="{7ECA81EE-4EBC-4A32-B522-A8A00476F60C}" type="presParOf" srcId="{785CAFE2-17EF-4239-9001-AA4BB0281CA1}" destId="{FD4499B1-42A5-4B66-85F8-B65B91580127}" srcOrd="0" destOrd="0" presId="urn:microsoft.com/office/officeart/2005/8/layout/orgChart1"/>
    <dgm:cxn modelId="{D29360E6-6C13-4B5A-AF88-3BD30456FD0E}" type="presParOf" srcId="{FD4499B1-42A5-4B66-85F8-B65B91580127}" destId="{D51CB036-A969-4557-BEEE-6BE41ECE5529}" srcOrd="0" destOrd="0" presId="urn:microsoft.com/office/officeart/2005/8/layout/orgChart1"/>
    <dgm:cxn modelId="{482141DB-3B42-4745-8650-EC02A60B9462}" type="presParOf" srcId="{FD4499B1-42A5-4B66-85F8-B65B91580127}" destId="{1EA6A34E-AA15-4661-8188-312DEB330526}" srcOrd="1" destOrd="0" presId="urn:microsoft.com/office/officeart/2005/8/layout/orgChart1"/>
    <dgm:cxn modelId="{F27EC171-3BCD-4C72-9504-AB116B0F40B9}" type="presParOf" srcId="{785CAFE2-17EF-4239-9001-AA4BB0281CA1}" destId="{3D7C38F0-4DEC-468C-B6DD-B166BFF20DEB}" srcOrd="1" destOrd="0" presId="urn:microsoft.com/office/officeart/2005/8/layout/orgChart1"/>
    <dgm:cxn modelId="{CDD7B7A7-098D-4AF1-92BA-DFA61C33D34D}" type="presParOf" srcId="{3D7C38F0-4DEC-468C-B6DD-B166BFF20DEB}" destId="{350C60E8-E5C3-46DD-9C03-242B8FAF0B22}" srcOrd="0" destOrd="0" presId="urn:microsoft.com/office/officeart/2005/8/layout/orgChart1"/>
    <dgm:cxn modelId="{94C33CD8-3C09-4D54-85A4-86B174A3B16A}" type="presParOf" srcId="{3D7C38F0-4DEC-468C-B6DD-B166BFF20DEB}" destId="{9C335690-2149-49FB-BDB3-8F76363FD538}" srcOrd="1" destOrd="0" presId="urn:microsoft.com/office/officeart/2005/8/layout/orgChart1"/>
    <dgm:cxn modelId="{6785E4C4-56E2-4A1D-9EBF-2DC9FC36C4D9}" type="presParOf" srcId="{9C335690-2149-49FB-BDB3-8F76363FD538}" destId="{FB3DB6AE-7DBA-4B34-BD8D-4417D2790BFA}" srcOrd="0" destOrd="0" presId="urn:microsoft.com/office/officeart/2005/8/layout/orgChart1"/>
    <dgm:cxn modelId="{004DB62A-BB2B-4067-A6CE-207DE2B52DAD}" type="presParOf" srcId="{FB3DB6AE-7DBA-4B34-BD8D-4417D2790BFA}" destId="{02131008-82E6-440D-8D52-0B34F480B4FA}" srcOrd="0" destOrd="0" presId="urn:microsoft.com/office/officeart/2005/8/layout/orgChart1"/>
    <dgm:cxn modelId="{F69D69BA-7758-49C8-A2E8-C801D89D21EE}" type="presParOf" srcId="{FB3DB6AE-7DBA-4B34-BD8D-4417D2790BFA}" destId="{4A61B691-A2BB-466D-AF23-1B205909C2C9}" srcOrd="1" destOrd="0" presId="urn:microsoft.com/office/officeart/2005/8/layout/orgChart1"/>
    <dgm:cxn modelId="{7485E698-CE18-4935-A436-BB9EB1A73540}" type="presParOf" srcId="{9C335690-2149-49FB-BDB3-8F76363FD538}" destId="{4E1DD914-B39F-4451-8B71-51BAA754D42A}" srcOrd="1" destOrd="0" presId="urn:microsoft.com/office/officeart/2005/8/layout/orgChart1"/>
    <dgm:cxn modelId="{E476F09D-98E0-4EE6-A6A6-A7EC1388DC0B}" type="presParOf" srcId="{9C335690-2149-49FB-BDB3-8F76363FD538}" destId="{80B1D4EA-C2E5-440A-A8BE-549AF805727C}" srcOrd="2" destOrd="0" presId="urn:microsoft.com/office/officeart/2005/8/layout/orgChart1"/>
    <dgm:cxn modelId="{CA4731FB-6C51-4FE5-8374-3DADBB5D91E8}" type="presParOf" srcId="{3D7C38F0-4DEC-468C-B6DD-B166BFF20DEB}" destId="{8A4D2FD3-5384-4086-A660-335246E20A8D}" srcOrd="2" destOrd="0" presId="urn:microsoft.com/office/officeart/2005/8/layout/orgChart1"/>
    <dgm:cxn modelId="{E727CD3A-EF20-4F2D-AEE7-806EAE519432}" type="presParOf" srcId="{3D7C38F0-4DEC-468C-B6DD-B166BFF20DEB}" destId="{CC488453-3BEC-468A-828B-77CB12D9D94B}" srcOrd="3" destOrd="0" presId="urn:microsoft.com/office/officeart/2005/8/layout/orgChart1"/>
    <dgm:cxn modelId="{A87F0EDC-4DE2-4558-B62F-146D71C7006E}" type="presParOf" srcId="{CC488453-3BEC-468A-828B-77CB12D9D94B}" destId="{E51E7094-5EB2-4FC2-B4E4-56A2DDAE7A9A}" srcOrd="0" destOrd="0" presId="urn:microsoft.com/office/officeart/2005/8/layout/orgChart1"/>
    <dgm:cxn modelId="{3B585A78-EB72-40E8-BC0F-CF3CF6DF054E}" type="presParOf" srcId="{E51E7094-5EB2-4FC2-B4E4-56A2DDAE7A9A}" destId="{15A0504F-BF29-4CA1-B8A6-5928F0E8570B}" srcOrd="0" destOrd="0" presId="urn:microsoft.com/office/officeart/2005/8/layout/orgChart1"/>
    <dgm:cxn modelId="{4718E4B4-6958-4147-94F8-5323AB6FED66}" type="presParOf" srcId="{E51E7094-5EB2-4FC2-B4E4-56A2DDAE7A9A}" destId="{4CEFE4AE-CABD-4989-AD66-02F663FCF287}" srcOrd="1" destOrd="0" presId="urn:microsoft.com/office/officeart/2005/8/layout/orgChart1"/>
    <dgm:cxn modelId="{E8FBBD73-E434-4461-8EE5-EE0D6EE7B29B}" type="presParOf" srcId="{CC488453-3BEC-468A-828B-77CB12D9D94B}" destId="{CE8A44D0-C815-4834-8E25-E3FF66820B62}" srcOrd="1" destOrd="0" presId="urn:microsoft.com/office/officeart/2005/8/layout/orgChart1"/>
    <dgm:cxn modelId="{AE5AD3A6-AE26-4623-B5A2-D4337611C93B}" type="presParOf" srcId="{CC488453-3BEC-468A-828B-77CB12D9D94B}" destId="{C858CBDA-8C4E-4A36-8EE7-D3DEE2DFF677}" srcOrd="2" destOrd="0" presId="urn:microsoft.com/office/officeart/2005/8/layout/orgChart1"/>
    <dgm:cxn modelId="{260933BF-7DCB-49C9-A24B-6E6403B4CEE5}" type="presParOf" srcId="{785CAFE2-17EF-4239-9001-AA4BB0281CA1}" destId="{9C4CE217-3A7D-4364-88ED-90C25C974E9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06E2AD-3C9E-4AA0-9077-5C2036B66985}" type="doc">
      <dgm:prSet loTypeId="urn:microsoft.com/office/officeart/2005/8/layout/orgChart1" loCatId="hierarchy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4E09777-6E38-46BE-824A-8CC12737AEB7}">
      <dgm:prSet phldrT="[Текст]" custT="1"/>
      <dgm:spPr/>
      <dgm:t>
        <a:bodyPr/>
        <a:lstStyle/>
        <a:p>
          <a:r>
            <a:rPr lang="uk-UA" sz="2400" dirty="0"/>
            <a:t> </a:t>
          </a:r>
          <a:r>
            <a:rPr lang="uk-UA" sz="28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За розташуванням у клітинах гени поділяють на</a:t>
          </a:r>
          <a:endParaRPr lang="ru-RU" sz="2800" b="1" dirty="0">
            <a:solidFill>
              <a:schemeClr val="accent4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00461F6-8F5F-4533-8D7A-E2DDB540F5B4}" type="parTrans" cxnId="{A6DF838F-4CF7-46D9-83F4-2CD3D679729B}">
      <dgm:prSet/>
      <dgm:spPr/>
      <dgm:t>
        <a:bodyPr/>
        <a:lstStyle/>
        <a:p>
          <a:endParaRPr lang="ru-RU"/>
        </a:p>
      </dgm:t>
    </dgm:pt>
    <dgm:pt modelId="{17A6FAF9-BC85-4F5E-935C-178B6569E932}" type="sibTrans" cxnId="{A6DF838F-4CF7-46D9-83F4-2CD3D679729B}">
      <dgm:prSet/>
      <dgm:spPr/>
      <dgm:t>
        <a:bodyPr/>
        <a:lstStyle/>
        <a:p>
          <a:endParaRPr lang="ru-RU"/>
        </a:p>
      </dgm:t>
    </dgm:pt>
    <dgm:pt modelId="{D1234177-D6FD-4198-8486-ED23F0AC033D}">
      <dgm:prSet phldrT="[Текст]" custT="1"/>
      <dgm:spPr/>
      <dgm:t>
        <a:bodyPr/>
        <a:lstStyle/>
        <a:p>
          <a:r>
            <a:rPr lang="uk-UA" sz="3600" b="1" dirty="0">
              <a:solidFill>
                <a:srgbClr val="C00000"/>
              </a:solidFill>
            </a:rPr>
            <a:t>Ядерні</a:t>
          </a:r>
        </a:p>
      </dgm:t>
    </dgm:pt>
    <dgm:pt modelId="{15F1F043-25C9-4ADA-AA2C-0524D78B2765}" type="parTrans" cxnId="{BB73BE5F-5895-46D0-A515-419D8D90D5B5}">
      <dgm:prSet/>
      <dgm:spPr/>
      <dgm:t>
        <a:bodyPr/>
        <a:lstStyle/>
        <a:p>
          <a:endParaRPr lang="ru-RU"/>
        </a:p>
      </dgm:t>
    </dgm:pt>
    <dgm:pt modelId="{556BE1EB-DB75-4028-AE0F-CF9C22B65B89}" type="sibTrans" cxnId="{BB73BE5F-5895-46D0-A515-419D8D90D5B5}">
      <dgm:prSet/>
      <dgm:spPr/>
      <dgm:t>
        <a:bodyPr/>
        <a:lstStyle/>
        <a:p>
          <a:endParaRPr lang="ru-RU"/>
        </a:p>
      </dgm:t>
    </dgm:pt>
    <dgm:pt modelId="{366D09E7-2085-4FE8-B6F0-7599378B555A}">
      <dgm:prSet phldrT="[Текст]" custT="1"/>
      <dgm:spPr/>
      <dgm:t>
        <a:bodyPr/>
        <a:lstStyle/>
        <a:p>
          <a:r>
            <a:rPr lang="uk-UA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Цитоплазматичні </a:t>
          </a:r>
        </a:p>
        <a:p>
          <a:r>
            <a:rPr lang="uk-UA" sz="2800" b="0" dirty="0">
              <a:latin typeface="Times New Roman" pitchFamily="18" charset="0"/>
              <a:cs typeface="Times New Roman" pitchFamily="18" charset="0"/>
            </a:rPr>
            <a:t>(розташовані в мітохондріях і хлоропластах)</a:t>
          </a:r>
        </a:p>
      </dgm:t>
    </dgm:pt>
    <dgm:pt modelId="{21229FC8-AFF7-4A4B-A365-F862290D1CC8}" type="parTrans" cxnId="{0874D4F4-5594-4A64-AFCE-25E215410F48}">
      <dgm:prSet/>
      <dgm:spPr/>
      <dgm:t>
        <a:bodyPr/>
        <a:lstStyle/>
        <a:p>
          <a:endParaRPr lang="ru-RU"/>
        </a:p>
      </dgm:t>
    </dgm:pt>
    <dgm:pt modelId="{CEB132D7-F69E-41B0-AC40-9598A487223C}" type="sibTrans" cxnId="{0874D4F4-5594-4A64-AFCE-25E215410F48}">
      <dgm:prSet/>
      <dgm:spPr/>
      <dgm:t>
        <a:bodyPr/>
        <a:lstStyle/>
        <a:p>
          <a:endParaRPr lang="ru-RU"/>
        </a:p>
      </dgm:t>
    </dgm:pt>
    <dgm:pt modelId="{5D0A084D-C1F3-4B16-B680-604C25646B1B}" type="pres">
      <dgm:prSet presAssocID="{FB06E2AD-3C9E-4AA0-9077-5C2036B669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85CAFE2-17EF-4239-9001-AA4BB0281CA1}" type="pres">
      <dgm:prSet presAssocID="{04E09777-6E38-46BE-824A-8CC12737AEB7}" presName="hierRoot1" presStyleCnt="0">
        <dgm:presLayoutVars>
          <dgm:hierBranch val="init"/>
        </dgm:presLayoutVars>
      </dgm:prSet>
      <dgm:spPr/>
    </dgm:pt>
    <dgm:pt modelId="{FD4499B1-42A5-4B66-85F8-B65B91580127}" type="pres">
      <dgm:prSet presAssocID="{04E09777-6E38-46BE-824A-8CC12737AEB7}" presName="rootComposite1" presStyleCnt="0"/>
      <dgm:spPr/>
    </dgm:pt>
    <dgm:pt modelId="{D51CB036-A969-4557-BEEE-6BE41ECE5529}" type="pres">
      <dgm:prSet presAssocID="{04E09777-6E38-46BE-824A-8CC12737AEB7}" presName="rootText1" presStyleLbl="node0" presStyleIdx="0" presStyleCnt="1" custScaleX="219390" custLinFactNeighborY="858">
        <dgm:presLayoutVars>
          <dgm:chPref val="3"/>
        </dgm:presLayoutVars>
      </dgm:prSet>
      <dgm:spPr/>
    </dgm:pt>
    <dgm:pt modelId="{1EA6A34E-AA15-4661-8188-312DEB330526}" type="pres">
      <dgm:prSet presAssocID="{04E09777-6E38-46BE-824A-8CC12737AEB7}" presName="rootConnector1" presStyleLbl="node1" presStyleIdx="0" presStyleCnt="0"/>
      <dgm:spPr/>
    </dgm:pt>
    <dgm:pt modelId="{3D7C38F0-4DEC-468C-B6DD-B166BFF20DEB}" type="pres">
      <dgm:prSet presAssocID="{04E09777-6E38-46BE-824A-8CC12737AEB7}" presName="hierChild2" presStyleCnt="0"/>
      <dgm:spPr/>
    </dgm:pt>
    <dgm:pt modelId="{350C60E8-E5C3-46DD-9C03-242B8FAF0B22}" type="pres">
      <dgm:prSet presAssocID="{15F1F043-25C9-4ADA-AA2C-0524D78B2765}" presName="Name37" presStyleLbl="parChTrans1D2" presStyleIdx="0" presStyleCnt="2"/>
      <dgm:spPr/>
    </dgm:pt>
    <dgm:pt modelId="{9C335690-2149-49FB-BDB3-8F76363FD538}" type="pres">
      <dgm:prSet presAssocID="{D1234177-D6FD-4198-8486-ED23F0AC033D}" presName="hierRoot2" presStyleCnt="0">
        <dgm:presLayoutVars>
          <dgm:hierBranch val="init"/>
        </dgm:presLayoutVars>
      </dgm:prSet>
      <dgm:spPr/>
    </dgm:pt>
    <dgm:pt modelId="{FB3DB6AE-7DBA-4B34-BD8D-4417D2790BFA}" type="pres">
      <dgm:prSet presAssocID="{D1234177-D6FD-4198-8486-ED23F0AC033D}" presName="rootComposite" presStyleCnt="0"/>
      <dgm:spPr/>
    </dgm:pt>
    <dgm:pt modelId="{02131008-82E6-440D-8D52-0B34F480B4FA}" type="pres">
      <dgm:prSet presAssocID="{D1234177-D6FD-4198-8486-ED23F0AC033D}" presName="rootText" presStyleLbl="node2" presStyleIdx="0" presStyleCnt="2">
        <dgm:presLayoutVars>
          <dgm:chPref val="3"/>
        </dgm:presLayoutVars>
      </dgm:prSet>
      <dgm:spPr/>
    </dgm:pt>
    <dgm:pt modelId="{4A61B691-A2BB-466D-AF23-1B205909C2C9}" type="pres">
      <dgm:prSet presAssocID="{D1234177-D6FD-4198-8486-ED23F0AC033D}" presName="rootConnector" presStyleLbl="node2" presStyleIdx="0" presStyleCnt="2"/>
      <dgm:spPr/>
    </dgm:pt>
    <dgm:pt modelId="{4E1DD914-B39F-4451-8B71-51BAA754D42A}" type="pres">
      <dgm:prSet presAssocID="{D1234177-D6FD-4198-8486-ED23F0AC033D}" presName="hierChild4" presStyleCnt="0"/>
      <dgm:spPr/>
    </dgm:pt>
    <dgm:pt modelId="{80B1D4EA-C2E5-440A-A8BE-549AF805727C}" type="pres">
      <dgm:prSet presAssocID="{D1234177-D6FD-4198-8486-ED23F0AC033D}" presName="hierChild5" presStyleCnt="0"/>
      <dgm:spPr/>
    </dgm:pt>
    <dgm:pt modelId="{8A4D2FD3-5384-4086-A660-335246E20A8D}" type="pres">
      <dgm:prSet presAssocID="{21229FC8-AFF7-4A4B-A365-F862290D1CC8}" presName="Name37" presStyleLbl="parChTrans1D2" presStyleIdx="1" presStyleCnt="2"/>
      <dgm:spPr/>
    </dgm:pt>
    <dgm:pt modelId="{CC488453-3BEC-468A-828B-77CB12D9D94B}" type="pres">
      <dgm:prSet presAssocID="{366D09E7-2085-4FE8-B6F0-7599378B555A}" presName="hierRoot2" presStyleCnt="0">
        <dgm:presLayoutVars>
          <dgm:hierBranch val="init"/>
        </dgm:presLayoutVars>
      </dgm:prSet>
      <dgm:spPr/>
    </dgm:pt>
    <dgm:pt modelId="{E51E7094-5EB2-4FC2-B4E4-56A2DDAE7A9A}" type="pres">
      <dgm:prSet presAssocID="{366D09E7-2085-4FE8-B6F0-7599378B555A}" presName="rootComposite" presStyleCnt="0"/>
      <dgm:spPr/>
    </dgm:pt>
    <dgm:pt modelId="{15A0504F-BF29-4CA1-B8A6-5928F0E8570B}" type="pres">
      <dgm:prSet presAssocID="{366D09E7-2085-4FE8-B6F0-7599378B555A}" presName="rootText" presStyleLbl="node2" presStyleIdx="1" presStyleCnt="2">
        <dgm:presLayoutVars>
          <dgm:chPref val="3"/>
        </dgm:presLayoutVars>
      </dgm:prSet>
      <dgm:spPr/>
    </dgm:pt>
    <dgm:pt modelId="{4CEFE4AE-CABD-4989-AD66-02F663FCF287}" type="pres">
      <dgm:prSet presAssocID="{366D09E7-2085-4FE8-B6F0-7599378B555A}" presName="rootConnector" presStyleLbl="node2" presStyleIdx="1" presStyleCnt="2"/>
      <dgm:spPr/>
    </dgm:pt>
    <dgm:pt modelId="{CE8A44D0-C815-4834-8E25-E3FF66820B62}" type="pres">
      <dgm:prSet presAssocID="{366D09E7-2085-4FE8-B6F0-7599378B555A}" presName="hierChild4" presStyleCnt="0"/>
      <dgm:spPr/>
    </dgm:pt>
    <dgm:pt modelId="{C858CBDA-8C4E-4A36-8EE7-D3DEE2DFF677}" type="pres">
      <dgm:prSet presAssocID="{366D09E7-2085-4FE8-B6F0-7599378B555A}" presName="hierChild5" presStyleCnt="0"/>
      <dgm:spPr/>
    </dgm:pt>
    <dgm:pt modelId="{9C4CE217-3A7D-4364-88ED-90C25C974E98}" type="pres">
      <dgm:prSet presAssocID="{04E09777-6E38-46BE-824A-8CC12737AEB7}" presName="hierChild3" presStyleCnt="0"/>
      <dgm:spPr/>
    </dgm:pt>
  </dgm:ptLst>
  <dgm:cxnLst>
    <dgm:cxn modelId="{0D13B52F-2F85-4C89-887D-B3EB1544F240}" type="presOf" srcId="{15F1F043-25C9-4ADA-AA2C-0524D78B2765}" destId="{350C60E8-E5C3-46DD-9C03-242B8FAF0B22}" srcOrd="0" destOrd="0" presId="urn:microsoft.com/office/officeart/2005/8/layout/orgChart1"/>
    <dgm:cxn modelId="{A86E3C3B-1CDE-4D2E-B534-254FD486D91F}" type="presOf" srcId="{FB06E2AD-3C9E-4AA0-9077-5C2036B66985}" destId="{5D0A084D-C1F3-4B16-B680-604C25646B1B}" srcOrd="0" destOrd="0" presId="urn:microsoft.com/office/officeart/2005/8/layout/orgChart1"/>
    <dgm:cxn modelId="{BB73BE5F-5895-46D0-A515-419D8D90D5B5}" srcId="{04E09777-6E38-46BE-824A-8CC12737AEB7}" destId="{D1234177-D6FD-4198-8486-ED23F0AC033D}" srcOrd="0" destOrd="0" parTransId="{15F1F043-25C9-4ADA-AA2C-0524D78B2765}" sibTransId="{556BE1EB-DB75-4028-AE0F-CF9C22B65B89}"/>
    <dgm:cxn modelId="{48CE2E42-DE14-43BB-B9D1-BBACFF508878}" type="presOf" srcId="{366D09E7-2085-4FE8-B6F0-7599378B555A}" destId="{4CEFE4AE-CABD-4989-AD66-02F663FCF287}" srcOrd="1" destOrd="0" presId="urn:microsoft.com/office/officeart/2005/8/layout/orgChart1"/>
    <dgm:cxn modelId="{2626A842-87E6-46A1-8A2B-E322C05BAD37}" type="presOf" srcId="{04E09777-6E38-46BE-824A-8CC12737AEB7}" destId="{D51CB036-A969-4557-BEEE-6BE41ECE5529}" srcOrd="0" destOrd="0" presId="urn:microsoft.com/office/officeart/2005/8/layout/orgChart1"/>
    <dgm:cxn modelId="{9297E244-53D4-4341-B7BB-359DC05138B9}" type="presOf" srcId="{21229FC8-AFF7-4A4B-A365-F862290D1CC8}" destId="{8A4D2FD3-5384-4086-A660-335246E20A8D}" srcOrd="0" destOrd="0" presId="urn:microsoft.com/office/officeart/2005/8/layout/orgChart1"/>
    <dgm:cxn modelId="{0DB58846-38E7-44CA-9C40-1A2EBB0424DB}" type="presOf" srcId="{D1234177-D6FD-4198-8486-ED23F0AC033D}" destId="{4A61B691-A2BB-466D-AF23-1B205909C2C9}" srcOrd="1" destOrd="0" presId="urn:microsoft.com/office/officeart/2005/8/layout/orgChart1"/>
    <dgm:cxn modelId="{86977D56-F6EB-4C4A-87B8-889CD72037CD}" type="presOf" srcId="{D1234177-D6FD-4198-8486-ED23F0AC033D}" destId="{02131008-82E6-440D-8D52-0B34F480B4FA}" srcOrd="0" destOrd="0" presId="urn:microsoft.com/office/officeart/2005/8/layout/orgChart1"/>
    <dgm:cxn modelId="{A6DF838F-4CF7-46D9-83F4-2CD3D679729B}" srcId="{FB06E2AD-3C9E-4AA0-9077-5C2036B66985}" destId="{04E09777-6E38-46BE-824A-8CC12737AEB7}" srcOrd="0" destOrd="0" parTransId="{900461F6-8F5F-4533-8D7A-E2DDB540F5B4}" sibTransId="{17A6FAF9-BC85-4F5E-935C-178B6569E932}"/>
    <dgm:cxn modelId="{A64ED2B3-C60F-43DF-AA05-4C3DF3C5A91C}" type="presOf" srcId="{366D09E7-2085-4FE8-B6F0-7599378B555A}" destId="{15A0504F-BF29-4CA1-B8A6-5928F0E8570B}" srcOrd="0" destOrd="0" presId="urn:microsoft.com/office/officeart/2005/8/layout/orgChart1"/>
    <dgm:cxn modelId="{DD9329D1-9578-4F0F-B1D2-CFB4C5D8223C}" type="presOf" srcId="{04E09777-6E38-46BE-824A-8CC12737AEB7}" destId="{1EA6A34E-AA15-4661-8188-312DEB330526}" srcOrd="1" destOrd="0" presId="urn:microsoft.com/office/officeart/2005/8/layout/orgChart1"/>
    <dgm:cxn modelId="{0874D4F4-5594-4A64-AFCE-25E215410F48}" srcId="{04E09777-6E38-46BE-824A-8CC12737AEB7}" destId="{366D09E7-2085-4FE8-B6F0-7599378B555A}" srcOrd="1" destOrd="0" parTransId="{21229FC8-AFF7-4A4B-A365-F862290D1CC8}" sibTransId="{CEB132D7-F69E-41B0-AC40-9598A487223C}"/>
    <dgm:cxn modelId="{727D752C-A1A5-4D78-A045-23B9E9CD7928}" type="presParOf" srcId="{5D0A084D-C1F3-4B16-B680-604C25646B1B}" destId="{785CAFE2-17EF-4239-9001-AA4BB0281CA1}" srcOrd="0" destOrd="0" presId="urn:microsoft.com/office/officeart/2005/8/layout/orgChart1"/>
    <dgm:cxn modelId="{58402D27-7524-4426-A9DC-4595CCC4F967}" type="presParOf" srcId="{785CAFE2-17EF-4239-9001-AA4BB0281CA1}" destId="{FD4499B1-42A5-4B66-85F8-B65B91580127}" srcOrd="0" destOrd="0" presId="urn:microsoft.com/office/officeart/2005/8/layout/orgChart1"/>
    <dgm:cxn modelId="{7161106F-D8F6-4CD9-B1B0-EA1355AA45D3}" type="presParOf" srcId="{FD4499B1-42A5-4B66-85F8-B65B91580127}" destId="{D51CB036-A969-4557-BEEE-6BE41ECE5529}" srcOrd="0" destOrd="0" presId="urn:microsoft.com/office/officeart/2005/8/layout/orgChart1"/>
    <dgm:cxn modelId="{856218B3-002F-45B4-8704-25503F67A818}" type="presParOf" srcId="{FD4499B1-42A5-4B66-85F8-B65B91580127}" destId="{1EA6A34E-AA15-4661-8188-312DEB330526}" srcOrd="1" destOrd="0" presId="urn:microsoft.com/office/officeart/2005/8/layout/orgChart1"/>
    <dgm:cxn modelId="{EF9279D4-FF36-48E5-A6E4-63E159D9BD7C}" type="presParOf" srcId="{785CAFE2-17EF-4239-9001-AA4BB0281CA1}" destId="{3D7C38F0-4DEC-468C-B6DD-B166BFF20DEB}" srcOrd="1" destOrd="0" presId="urn:microsoft.com/office/officeart/2005/8/layout/orgChart1"/>
    <dgm:cxn modelId="{E500F127-27A0-45B5-A2C9-ABAB5F26132D}" type="presParOf" srcId="{3D7C38F0-4DEC-468C-B6DD-B166BFF20DEB}" destId="{350C60E8-E5C3-46DD-9C03-242B8FAF0B22}" srcOrd="0" destOrd="0" presId="urn:microsoft.com/office/officeart/2005/8/layout/orgChart1"/>
    <dgm:cxn modelId="{68D0E6A9-C9D6-4F89-8359-C1325E5929B0}" type="presParOf" srcId="{3D7C38F0-4DEC-468C-B6DD-B166BFF20DEB}" destId="{9C335690-2149-49FB-BDB3-8F76363FD538}" srcOrd="1" destOrd="0" presId="urn:microsoft.com/office/officeart/2005/8/layout/orgChart1"/>
    <dgm:cxn modelId="{F42DD98D-813B-4DE8-A816-6FCDA089EA9F}" type="presParOf" srcId="{9C335690-2149-49FB-BDB3-8F76363FD538}" destId="{FB3DB6AE-7DBA-4B34-BD8D-4417D2790BFA}" srcOrd="0" destOrd="0" presId="urn:microsoft.com/office/officeart/2005/8/layout/orgChart1"/>
    <dgm:cxn modelId="{E0C5DCED-A778-4114-B815-FEC21DEB2C33}" type="presParOf" srcId="{FB3DB6AE-7DBA-4B34-BD8D-4417D2790BFA}" destId="{02131008-82E6-440D-8D52-0B34F480B4FA}" srcOrd="0" destOrd="0" presId="urn:microsoft.com/office/officeart/2005/8/layout/orgChart1"/>
    <dgm:cxn modelId="{431E25C2-39E4-4536-A6DD-56021BA65631}" type="presParOf" srcId="{FB3DB6AE-7DBA-4B34-BD8D-4417D2790BFA}" destId="{4A61B691-A2BB-466D-AF23-1B205909C2C9}" srcOrd="1" destOrd="0" presId="urn:microsoft.com/office/officeart/2005/8/layout/orgChart1"/>
    <dgm:cxn modelId="{75EEEBC7-6A89-47F0-82C6-EF72F19E0C9B}" type="presParOf" srcId="{9C335690-2149-49FB-BDB3-8F76363FD538}" destId="{4E1DD914-B39F-4451-8B71-51BAA754D42A}" srcOrd="1" destOrd="0" presId="urn:microsoft.com/office/officeart/2005/8/layout/orgChart1"/>
    <dgm:cxn modelId="{AFB1FA34-7E7A-4B89-916B-E9B922414419}" type="presParOf" srcId="{9C335690-2149-49FB-BDB3-8F76363FD538}" destId="{80B1D4EA-C2E5-440A-A8BE-549AF805727C}" srcOrd="2" destOrd="0" presId="urn:microsoft.com/office/officeart/2005/8/layout/orgChart1"/>
    <dgm:cxn modelId="{A1259E0A-4EF9-48C3-974A-39A6585D6D82}" type="presParOf" srcId="{3D7C38F0-4DEC-468C-B6DD-B166BFF20DEB}" destId="{8A4D2FD3-5384-4086-A660-335246E20A8D}" srcOrd="2" destOrd="0" presId="urn:microsoft.com/office/officeart/2005/8/layout/orgChart1"/>
    <dgm:cxn modelId="{3734A2D1-5865-4A51-AE14-F6E29F195469}" type="presParOf" srcId="{3D7C38F0-4DEC-468C-B6DD-B166BFF20DEB}" destId="{CC488453-3BEC-468A-828B-77CB12D9D94B}" srcOrd="3" destOrd="0" presId="urn:microsoft.com/office/officeart/2005/8/layout/orgChart1"/>
    <dgm:cxn modelId="{B7319E2D-3816-481E-A243-723F0C7B2F00}" type="presParOf" srcId="{CC488453-3BEC-468A-828B-77CB12D9D94B}" destId="{E51E7094-5EB2-4FC2-B4E4-56A2DDAE7A9A}" srcOrd="0" destOrd="0" presId="urn:microsoft.com/office/officeart/2005/8/layout/orgChart1"/>
    <dgm:cxn modelId="{7F740A7B-0EA7-49B4-84CD-F72DE608E37A}" type="presParOf" srcId="{E51E7094-5EB2-4FC2-B4E4-56A2DDAE7A9A}" destId="{15A0504F-BF29-4CA1-B8A6-5928F0E8570B}" srcOrd="0" destOrd="0" presId="urn:microsoft.com/office/officeart/2005/8/layout/orgChart1"/>
    <dgm:cxn modelId="{7BA2F9CE-1DEC-469F-B215-A3C397FFE1DD}" type="presParOf" srcId="{E51E7094-5EB2-4FC2-B4E4-56A2DDAE7A9A}" destId="{4CEFE4AE-CABD-4989-AD66-02F663FCF287}" srcOrd="1" destOrd="0" presId="urn:microsoft.com/office/officeart/2005/8/layout/orgChart1"/>
    <dgm:cxn modelId="{F349B9E2-3E93-4308-904B-C16D0601B82B}" type="presParOf" srcId="{CC488453-3BEC-468A-828B-77CB12D9D94B}" destId="{CE8A44D0-C815-4834-8E25-E3FF66820B62}" srcOrd="1" destOrd="0" presId="urn:microsoft.com/office/officeart/2005/8/layout/orgChart1"/>
    <dgm:cxn modelId="{89BEEEBD-7B41-4462-A0E1-7A0DAD86F8AF}" type="presParOf" srcId="{CC488453-3BEC-468A-828B-77CB12D9D94B}" destId="{C858CBDA-8C4E-4A36-8EE7-D3DEE2DFF677}" srcOrd="2" destOrd="0" presId="urn:microsoft.com/office/officeart/2005/8/layout/orgChart1"/>
    <dgm:cxn modelId="{71B1F17D-AFF4-4944-A21C-D6F2A4E1CFE5}" type="presParOf" srcId="{785CAFE2-17EF-4239-9001-AA4BB0281CA1}" destId="{9C4CE217-3A7D-4364-88ED-90C25C974E9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06E2AD-3C9E-4AA0-9077-5C2036B66985}" type="doc">
      <dgm:prSet loTypeId="urn:microsoft.com/office/officeart/2005/8/layout/orgChart1" loCatId="hierarchy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4E09777-6E38-46BE-824A-8CC12737AEB7}">
      <dgm:prSet phldrT="[Текст]" custT="1"/>
      <dgm:spPr/>
      <dgm:t>
        <a:bodyPr/>
        <a:lstStyle/>
        <a:p>
          <a:r>
            <a:rPr lang="uk-UA" sz="2400" dirty="0"/>
            <a:t> </a:t>
          </a:r>
          <a:r>
            <a:rPr lang="uk-UA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За функціональним продуктом експресії гени поділяють на</a:t>
          </a:r>
          <a:endParaRPr lang="ru-RU" sz="2800" b="1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0461F6-8F5F-4533-8D7A-E2DDB540F5B4}" type="parTrans" cxnId="{A6DF838F-4CF7-46D9-83F4-2CD3D679729B}">
      <dgm:prSet/>
      <dgm:spPr/>
      <dgm:t>
        <a:bodyPr/>
        <a:lstStyle/>
        <a:p>
          <a:endParaRPr lang="ru-RU"/>
        </a:p>
      </dgm:t>
    </dgm:pt>
    <dgm:pt modelId="{17A6FAF9-BC85-4F5E-935C-178B6569E932}" type="sibTrans" cxnId="{A6DF838F-4CF7-46D9-83F4-2CD3D679729B}">
      <dgm:prSet/>
      <dgm:spPr/>
      <dgm:t>
        <a:bodyPr/>
        <a:lstStyle/>
        <a:p>
          <a:endParaRPr lang="ru-RU"/>
        </a:p>
      </dgm:t>
    </dgm:pt>
    <dgm:pt modelId="{D1234177-D6FD-4198-8486-ED23F0AC033D}">
      <dgm:prSet phldrT="[Текст]" custT="1"/>
      <dgm:spPr/>
      <dgm:t>
        <a:bodyPr/>
        <a:lstStyle/>
        <a:p>
          <a:r>
            <a:rPr lang="uk-UA" sz="3600" b="1" dirty="0">
              <a:solidFill>
                <a:srgbClr val="FF9900"/>
              </a:solidFill>
            </a:rPr>
            <a:t>Білкові</a:t>
          </a:r>
        </a:p>
        <a:p>
          <a:r>
            <a:rPr lang="uk-UA" sz="1800" b="0" dirty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містять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інформацію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про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первинну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структуру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білка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, для</a:t>
          </a:r>
        </a:p>
        <a:p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біосинтезу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на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основі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цих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генів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утворюються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іРНК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або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матричні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>
              <a:latin typeface="Times New Roman" pitchFamily="18" charset="0"/>
              <a:cs typeface="Times New Roman" pitchFamily="18" charset="0"/>
            </a:rPr>
            <a:t>мРНК</a:t>
          </a:r>
          <a:r>
            <a:rPr lang="ru-RU" sz="1800" b="0" dirty="0">
              <a:latin typeface="Times New Roman" pitchFamily="18" charset="0"/>
              <a:cs typeface="Times New Roman" pitchFamily="18" charset="0"/>
            </a:rPr>
            <a:t>)</a:t>
          </a:r>
          <a:r>
            <a:rPr lang="uk-UA" sz="1800" b="0" dirty="0">
              <a:latin typeface="Times New Roman" pitchFamily="18" charset="0"/>
              <a:cs typeface="Times New Roman" pitchFamily="18" charset="0"/>
            </a:rPr>
            <a:t> </a:t>
          </a:r>
        </a:p>
      </dgm:t>
    </dgm:pt>
    <dgm:pt modelId="{15F1F043-25C9-4ADA-AA2C-0524D78B2765}" type="parTrans" cxnId="{BB73BE5F-5895-46D0-A515-419D8D90D5B5}">
      <dgm:prSet/>
      <dgm:spPr/>
      <dgm:t>
        <a:bodyPr/>
        <a:lstStyle/>
        <a:p>
          <a:endParaRPr lang="ru-RU"/>
        </a:p>
      </dgm:t>
    </dgm:pt>
    <dgm:pt modelId="{556BE1EB-DB75-4028-AE0F-CF9C22B65B89}" type="sibTrans" cxnId="{BB73BE5F-5895-46D0-A515-419D8D90D5B5}">
      <dgm:prSet/>
      <dgm:spPr/>
      <dgm:t>
        <a:bodyPr/>
        <a:lstStyle/>
        <a:p>
          <a:endParaRPr lang="ru-RU"/>
        </a:p>
      </dgm:t>
    </dgm:pt>
    <dgm:pt modelId="{366D09E7-2085-4FE8-B6F0-7599378B555A}">
      <dgm:prSet phldrT="[Текст]" custT="1"/>
      <dgm:spPr/>
      <dgm:t>
        <a:bodyPr/>
        <a:lstStyle/>
        <a:p>
          <a:r>
            <a:rPr lang="uk-UA" sz="3200" b="1" dirty="0" err="1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РНК-гени</a:t>
          </a:r>
          <a:endParaRPr lang="uk-UA" sz="3200" b="1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uk-UA" sz="2000" b="0" dirty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кодують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велику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кількість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різних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видів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РНК,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які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не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піддаються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трансляції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Це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  <a:p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транспортні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РНК (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тРНК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рибосомні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РНК (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рРНК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маленькі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ядерні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РНК (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мяРНК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мікро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-РНК (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мкРНК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)</a:t>
          </a:r>
          <a:endParaRPr lang="uk-UA" sz="1800" b="0" dirty="0">
            <a:latin typeface="Times New Roman" pitchFamily="18" charset="0"/>
            <a:cs typeface="Times New Roman" pitchFamily="18" charset="0"/>
          </a:endParaRPr>
        </a:p>
      </dgm:t>
    </dgm:pt>
    <dgm:pt modelId="{21229FC8-AFF7-4A4B-A365-F862290D1CC8}" type="parTrans" cxnId="{0874D4F4-5594-4A64-AFCE-25E215410F48}">
      <dgm:prSet/>
      <dgm:spPr/>
      <dgm:t>
        <a:bodyPr/>
        <a:lstStyle/>
        <a:p>
          <a:endParaRPr lang="ru-RU"/>
        </a:p>
      </dgm:t>
    </dgm:pt>
    <dgm:pt modelId="{CEB132D7-F69E-41B0-AC40-9598A487223C}" type="sibTrans" cxnId="{0874D4F4-5594-4A64-AFCE-25E215410F48}">
      <dgm:prSet/>
      <dgm:spPr/>
      <dgm:t>
        <a:bodyPr/>
        <a:lstStyle/>
        <a:p>
          <a:endParaRPr lang="ru-RU"/>
        </a:p>
      </dgm:t>
    </dgm:pt>
    <dgm:pt modelId="{5D0A084D-C1F3-4B16-B680-604C25646B1B}" type="pres">
      <dgm:prSet presAssocID="{FB06E2AD-3C9E-4AA0-9077-5C2036B669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85CAFE2-17EF-4239-9001-AA4BB0281CA1}" type="pres">
      <dgm:prSet presAssocID="{04E09777-6E38-46BE-824A-8CC12737AEB7}" presName="hierRoot1" presStyleCnt="0">
        <dgm:presLayoutVars>
          <dgm:hierBranch val="init"/>
        </dgm:presLayoutVars>
      </dgm:prSet>
      <dgm:spPr/>
    </dgm:pt>
    <dgm:pt modelId="{FD4499B1-42A5-4B66-85F8-B65B91580127}" type="pres">
      <dgm:prSet presAssocID="{04E09777-6E38-46BE-824A-8CC12737AEB7}" presName="rootComposite1" presStyleCnt="0"/>
      <dgm:spPr/>
    </dgm:pt>
    <dgm:pt modelId="{D51CB036-A969-4557-BEEE-6BE41ECE5529}" type="pres">
      <dgm:prSet presAssocID="{04E09777-6E38-46BE-824A-8CC12737AEB7}" presName="rootText1" presStyleLbl="node0" presStyleIdx="0" presStyleCnt="1" custScaleX="219390" custLinFactNeighborY="-25752">
        <dgm:presLayoutVars>
          <dgm:chPref val="3"/>
        </dgm:presLayoutVars>
      </dgm:prSet>
      <dgm:spPr/>
    </dgm:pt>
    <dgm:pt modelId="{1EA6A34E-AA15-4661-8188-312DEB330526}" type="pres">
      <dgm:prSet presAssocID="{04E09777-6E38-46BE-824A-8CC12737AEB7}" presName="rootConnector1" presStyleLbl="node1" presStyleIdx="0" presStyleCnt="0"/>
      <dgm:spPr/>
    </dgm:pt>
    <dgm:pt modelId="{3D7C38F0-4DEC-468C-B6DD-B166BFF20DEB}" type="pres">
      <dgm:prSet presAssocID="{04E09777-6E38-46BE-824A-8CC12737AEB7}" presName="hierChild2" presStyleCnt="0"/>
      <dgm:spPr/>
    </dgm:pt>
    <dgm:pt modelId="{350C60E8-E5C3-46DD-9C03-242B8FAF0B22}" type="pres">
      <dgm:prSet presAssocID="{15F1F043-25C9-4ADA-AA2C-0524D78B2765}" presName="Name37" presStyleLbl="parChTrans1D2" presStyleIdx="0" presStyleCnt="2"/>
      <dgm:spPr/>
    </dgm:pt>
    <dgm:pt modelId="{9C335690-2149-49FB-BDB3-8F76363FD538}" type="pres">
      <dgm:prSet presAssocID="{D1234177-D6FD-4198-8486-ED23F0AC033D}" presName="hierRoot2" presStyleCnt="0">
        <dgm:presLayoutVars>
          <dgm:hierBranch val="init"/>
        </dgm:presLayoutVars>
      </dgm:prSet>
      <dgm:spPr/>
    </dgm:pt>
    <dgm:pt modelId="{FB3DB6AE-7DBA-4B34-BD8D-4417D2790BFA}" type="pres">
      <dgm:prSet presAssocID="{D1234177-D6FD-4198-8486-ED23F0AC033D}" presName="rootComposite" presStyleCnt="0"/>
      <dgm:spPr/>
    </dgm:pt>
    <dgm:pt modelId="{02131008-82E6-440D-8D52-0B34F480B4FA}" type="pres">
      <dgm:prSet presAssocID="{D1234177-D6FD-4198-8486-ED23F0AC033D}" presName="rootText" presStyleLbl="node2" presStyleIdx="0" presStyleCnt="2" custScaleX="109260" custScaleY="151505">
        <dgm:presLayoutVars>
          <dgm:chPref val="3"/>
        </dgm:presLayoutVars>
      </dgm:prSet>
      <dgm:spPr/>
    </dgm:pt>
    <dgm:pt modelId="{4A61B691-A2BB-466D-AF23-1B205909C2C9}" type="pres">
      <dgm:prSet presAssocID="{D1234177-D6FD-4198-8486-ED23F0AC033D}" presName="rootConnector" presStyleLbl="node2" presStyleIdx="0" presStyleCnt="2"/>
      <dgm:spPr/>
    </dgm:pt>
    <dgm:pt modelId="{4E1DD914-B39F-4451-8B71-51BAA754D42A}" type="pres">
      <dgm:prSet presAssocID="{D1234177-D6FD-4198-8486-ED23F0AC033D}" presName="hierChild4" presStyleCnt="0"/>
      <dgm:spPr/>
    </dgm:pt>
    <dgm:pt modelId="{80B1D4EA-C2E5-440A-A8BE-549AF805727C}" type="pres">
      <dgm:prSet presAssocID="{D1234177-D6FD-4198-8486-ED23F0AC033D}" presName="hierChild5" presStyleCnt="0"/>
      <dgm:spPr/>
    </dgm:pt>
    <dgm:pt modelId="{8A4D2FD3-5384-4086-A660-335246E20A8D}" type="pres">
      <dgm:prSet presAssocID="{21229FC8-AFF7-4A4B-A365-F862290D1CC8}" presName="Name37" presStyleLbl="parChTrans1D2" presStyleIdx="1" presStyleCnt="2"/>
      <dgm:spPr/>
    </dgm:pt>
    <dgm:pt modelId="{CC488453-3BEC-468A-828B-77CB12D9D94B}" type="pres">
      <dgm:prSet presAssocID="{366D09E7-2085-4FE8-B6F0-7599378B555A}" presName="hierRoot2" presStyleCnt="0">
        <dgm:presLayoutVars>
          <dgm:hierBranch val="init"/>
        </dgm:presLayoutVars>
      </dgm:prSet>
      <dgm:spPr/>
    </dgm:pt>
    <dgm:pt modelId="{E51E7094-5EB2-4FC2-B4E4-56A2DDAE7A9A}" type="pres">
      <dgm:prSet presAssocID="{366D09E7-2085-4FE8-B6F0-7599378B555A}" presName="rootComposite" presStyleCnt="0"/>
      <dgm:spPr/>
    </dgm:pt>
    <dgm:pt modelId="{15A0504F-BF29-4CA1-B8A6-5928F0E8570B}" type="pres">
      <dgm:prSet presAssocID="{366D09E7-2085-4FE8-B6F0-7599378B555A}" presName="rootText" presStyleLbl="node2" presStyleIdx="1" presStyleCnt="2" custScaleX="109867" custScaleY="174608">
        <dgm:presLayoutVars>
          <dgm:chPref val="3"/>
        </dgm:presLayoutVars>
      </dgm:prSet>
      <dgm:spPr/>
    </dgm:pt>
    <dgm:pt modelId="{4CEFE4AE-CABD-4989-AD66-02F663FCF287}" type="pres">
      <dgm:prSet presAssocID="{366D09E7-2085-4FE8-B6F0-7599378B555A}" presName="rootConnector" presStyleLbl="node2" presStyleIdx="1" presStyleCnt="2"/>
      <dgm:spPr/>
    </dgm:pt>
    <dgm:pt modelId="{CE8A44D0-C815-4834-8E25-E3FF66820B62}" type="pres">
      <dgm:prSet presAssocID="{366D09E7-2085-4FE8-B6F0-7599378B555A}" presName="hierChild4" presStyleCnt="0"/>
      <dgm:spPr/>
    </dgm:pt>
    <dgm:pt modelId="{C858CBDA-8C4E-4A36-8EE7-D3DEE2DFF677}" type="pres">
      <dgm:prSet presAssocID="{366D09E7-2085-4FE8-B6F0-7599378B555A}" presName="hierChild5" presStyleCnt="0"/>
      <dgm:spPr/>
    </dgm:pt>
    <dgm:pt modelId="{9C4CE217-3A7D-4364-88ED-90C25C974E98}" type="pres">
      <dgm:prSet presAssocID="{04E09777-6E38-46BE-824A-8CC12737AEB7}" presName="hierChild3" presStyleCnt="0"/>
      <dgm:spPr/>
    </dgm:pt>
  </dgm:ptLst>
  <dgm:cxnLst>
    <dgm:cxn modelId="{5502341E-6BD5-48E2-BC6A-C7994AA8C00A}" type="presOf" srcId="{04E09777-6E38-46BE-824A-8CC12737AEB7}" destId="{D51CB036-A969-4557-BEEE-6BE41ECE5529}" srcOrd="0" destOrd="0" presId="urn:microsoft.com/office/officeart/2005/8/layout/orgChart1"/>
    <dgm:cxn modelId="{BB73BE5F-5895-46D0-A515-419D8D90D5B5}" srcId="{04E09777-6E38-46BE-824A-8CC12737AEB7}" destId="{D1234177-D6FD-4198-8486-ED23F0AC033D}" srcOrd="0" destOrd="0" parTransId="{15F1F043-25C9-4ADA-AA2C-0524D78B2765}" sibTransId="{556BE1EB-DB75-4028-AE0F-CF9C22B65B89}"/>
    <dgm:cxn modelId="{A1CECD88-20CC-4F44-8367-8694806146AF}" type="presOf" srcId="{FB06E2AD-3C9E-4AA0-9077-5C2036B66985}" destId="{5D0A084D-C1F3-4B16-B680-604C25646B1B}" srcOrd="0" destOrd="0" presId="urn:microsoft.com/office/officeart/2005/8/layout/orgChart1"/>
    <dgm:cxn modelId="{A6DF838F-4CF7-46D9-83F4-2CD3D679729B}" srcId="{FB06E2AD-3C9E-4AA0-9077-5C2036B66985}" destId="{04E09777-6E38-46BE-824A-8CC12737AEB7}" srcOrd="0" destOrd="0" parTransId="{900461F6-8F5F-4533-8D7A-E2DDB540F5B4}" sibTransId="{17A6FAF9-BC85-4F5E-935C-178B6569E932}"/>
    <dgm:cxn modelId="{B7DAB699-7886-48C3-B107-15DCB6CDC990}" type="presOf" srcId="{366D09E7-2085-4FE8-B6F0-7599378B555A}" destId="{4CEFE4AE-CABD-4989-AD66-02F663FCF287}" srcOrd="1" destOrd="0" presId="urn:microsoft.com/office/officeart/2005/8/layout/orgChart1"/>
    <dgm:cxn modelId="{80B0A1AE-51FB-4E4C-809A-4B6A1F3991DD}" type="presOf" srcId="{21229FC8-AFF7-4A4B-A365-F862290D1CC8}" destId="{8A4D2FD3-5384-4086-A660-335246E20A8D}" srcOrd="0" destOrd="0" presId="urn:microsoft.com/office/officeart/2005/8/layout/orgChart1"/>
    <dgm:cxn modelId="{9D456CC3-AB93-4797-9DDB-0460FE805BF0}" type="presOf" srcId="{D1234177-D6FD-4198-8486-ED23F0AC033D}" destId="{02131008-82E6-440D-8D52-0B34F480B4FA}" srcOrd="0" destOrd="0" presId="urn:microsoft.com/office/officeart/2005/8/layout/orgChart1"/>
    <dgm:cxn modelId="{06AE7BC4-E0F1-4A5C-8A70-50AEC65F8231}" type="presOf" srcId="{D1234177-D6FD-4198-8486-ED23F0AC033D}" destId="{4A61B691-A2BB-466D-AF23-1B205909C2C9}" srcOrd="1" destOrd="0" presId="urn:microsoft.com/office/officeart/2005/8/layout/orgChart1"/>
    <dgm:cxn modelId="{71BA57C8-2714-473C-880C-882905A83C73}" type="presOf" srcId="{04E09777-6E38-46BE-824A-8CC12737AEB7}" destId="{1EA6A34E-AA15-4661-8188-312DEB330526}" srcOrd="1" destOrd="0" presId="urn:microsoft.com/office/officeart/2005/8/layout/orgChart1"/>
    <dgm:cxn modelId="{58C458CB-50B3-4013-943C-C4EE41CA4D8E}" type="presOf" srcId="{15F1F043-25C9-4ADA-AA2C-0524D78B2765}" destId="{350C60E8-E5C3-46DD-9C03-242B8FAF0B22}" srcOrd="0" destOrd="0" presId="urn:microsoft.com/office/officeart/2005/8/layout/orgChart1"/>
    <dgm:cxn modelId="{E816E5DD-FB5F-4B0B-AA07-F966148D9CEF}" type="presOf" srcId="{366D09E7-2085-4FE8-B6F0-7599378B555A}" destId="{15A0504F-BF29-4CA1-B8A6-5928F0E8570B}" srcOrd="0" destOrd="0" presId="urn:microsoft.com/office/officeart/2005/8/layout/orgChart1"/>
    <dgm:cxn modelId="{0874D4F4-5594-4A64-AFCE-25E215410F48}" srcId="{04E09777-6E38-46BE-824A-8CC12737AEB7}" destId="{366D09E7-2085-4FE8-B6F0-7599378B555A}" srcOrd="1" destOrd="0" parTransId="{21229FC8-AFF7-4A4B-A365-F862290D1CC8}" sibTransId="{CEB132D7-F69E-41B0-AC40-9598A487223C}"/>
    <dgm:cxn modelId="{32E469E2-1284-48C4-97FB-7119E454ED09}" type="presParOf" srcId="{5D0A084D-C1F3-4B16-B680-604C25646B1B}" destId="{785CAFE2-17EF-4239-9001-AA4BB0281CA1}" srcOrd="0" destOrd="0" presId="urn:microsoft.com/office/officeart/2005/8/layout/orgChart1"/>
    <dgm:cxn modelId="{81443281-E8A9-402D-B348-FFB64CE747B7}" type="presParOf" srcId="{785CAFE2-17EF-4239-9001-AA4BB0281CA1}" destId="{FD4499B1-42A5-4B66-85F8-B65B91580127}" srcOrd="0" destOrd="0" presId="urn:microsoft.com/office/officeart/2005/8/layout/orgChart1"/>
    <dgm:cxn modelId="{3FB4D6C1-0BA3-4725-ABD3-D0F6EE745BD6}" type="presParOf" srcId="{FD4499B1-42A5-4B66-85F8-B65B91580127}" destId="{D51CB036-A969-4557-BEEE-6BE41ECE5529}" srcOrd="0" destOrd="0" presId="urn:microsoft.com/office/officeart/2005/8/layout/orgChart1"/>
    <dgm:cxn modelId="{A987562E-ADD8-4A1A-8D6C-CE38FA651A0F}" type="presParOf" srcId="{FD4499B1-42A5-4B66-85F8-B65B91580127}" destId="{1EA6A34E-AA15-4661-8188-312DEB330526}" srcOrd="1" destOrd="0" presId="urn:microsoft.com/office/officeart/2005/8/layout/orgChart1"/>
    <dgm:cxn modelId="{34F4CFDA-FBF0-4FE7-976F-595121D11D88}" type="presParOf" srcId="{785CAFE2-17EF-4239-9001-AA4BB0281CA1}" destId="{3D7C38F0-4DEC-468C-B6DD-B166BFF20DEB}" srcOrd="1" destOrd="0" presId="urn:microsoft.com/office/officeart/2005/8/layout/orgChart1"/>
    <dgm:cxn modelId="{689E93BC-68DE-4822-9AC7-DC7615DEBB19}" type="presParOf" srcId="{3D7C38F0-4DEC-468C-B6DD-B166BFF20DEB}" destId="{350C60E8-E5C3-46DD-9C03-242B8FAF0B22}" srcOrd="0" destOrd="0" presId="urn:microsoft.com/office/officeart/2005/8/layout/orgChart1"/>
    <dgm:cxn modelId="{84E8B1E1-5E43-4E7B-9BCD-A0C6DE0989C4}" type="presParOf" srcId="{3D7C38F0-4DEC-468C-B6DD-B166BFF20DEB}" destId="{9C335690-2149-49FB-BDB3-8F76363FD538}" srcOrd="1" destOrd="0" presId="urn:microsoft.com/office/officeart/2005/8/layout/orgChart1"/>
    <dgm:cxn modelId="{D891B38C-DE8B-4473-B280-CAA55A6F2A7B}" type="presParOf" srcId="{9C335690-2149-49FB-BDB3-8F76363FD538}" destId="{FB3DB6AE-7DBA-4B34-BD8D-4417D2790BFA}" srcOrd="0" destOrd="0" presId="urn:microsoft.com/office/officeart/2005/8/layout/orgChart1"/>
    <dgm:cxn modelId="{EBB3BBE7-237B-4363-A8F0-1EC626587D8E}" type="presParOf" srcId="{FB3DB6AE-7DBA-4B34-BD8D-4417D2790BFA}" destId="{02131008-82E6-440D-8D52-0B34F480B4FA}" srcOrd="0" destOrd="0" presId="urn:microsoft.com/office/officeart/2005/8/layout/orgChart1"/>
    <dgm:cxn modelId="{C77AC96C-1C5F-4B06-920A-555FD4CC08E6}" type="presParOf" srcId="{FB3DB6AE-7DBA-4B34-BD8D-4417D2790BFA}" destId="{4A61B691-A2BB-466D-AF23-1B205909C2C9}" srcOrd="1" destOrd="0" presId="urn:microsoft.com/office/officeart/2005/8/layout/orgChart1"/>
    <dgm:cxn modelId="{18DA4912-31BB-449F-8089-B0322FCFDFF7}" type="presParOf" srcId="{9C335690-2149-49FB-BDB3-8F76363FD538}" destId="{4E1DD914-B39F-4451-8B71-51BAA754D42A}" srcOrd="1" destOrd="0" presId="urn:microsoft.com/office/officeart/2005/8/layout/orgChart1"/>
    <dgm:cxn modelId="{9D81900B-F8C9-46D8-8D98-BAC6AF567145}" type="presParOf" srcId="{9C335690-2149-49FB-BDB3-8F76363FD538}" destId="{80B1D4EA-C2E5-440A-A8BE-549AF805727C}" srcOrd="2" destOrd="0" presId="urn:microsoft.com/office/officeart/2005/8/layout/orgChart1"/>
    <dgm:cxn modelId="{23B431AA-849C-4144-921F-D40E2282CA8F}" type="presParOf" srcId="{3D7C38F0-4DEC-468C-B6DD-B166BFF20DEB}" destId="{8A4D2FD3-5384-4086-A660-335246E20A8D}" srcOrd="2" destOrd="0" presId="urn:microsoft.com/office/officeart/2005/8/layout/orgChart1"/>
    <dgm:cxn modelId="{5E262BE8-412B-4FF6-92DF-6A80C38A6A1C}" type="presParOf" srcId="{3D7C38F0-4DEC-468C-B6DD-B166BFF20DEB}" destId="{CC488453-3BEC-468A-828B-77CB12D9D94B}" srcOrd="3" destOrd="0" presId="urn:microsoft.com/office/officeart/2005/8/layout/orgChart1"/>
    <dgm:cxn modelId="{4D8DF5E6-505C-4124-A713-8605F4675060}" type="presParOf" srcId="{CC488453-3BEC-468A-828B-77CB12D9D94B}" destId="{E51E7094-5EB2-4FC2-B4E4-56A2DDAE7A9A}" srcOrd="0" destOrd="0" presId="urn:microsoft.com/office/officeart/2005/8/layout/orgChart1"/>
    <dgm:cxn modelId="{4742CB80-F79B-41A6-9F21-14112A91FD82}" type="presParOf" srcId="{E51E7094-5EB2-4FC2-B4E4-56A2DDAE7A9A}" destId="{15A0504F-BF29-4CA1-B8A6-5928F0E8570B}" srcOrd="0" destOrd="0" presId="urn:microsoft.com/office/officeart/2005/8/layout/orgChart1"/>
    <dgm:cxn modelId="{3AED76CE-7B4D-407A-808C-8E488D672775}" type="presParOf" srcId="{E51E7094-5EB2-4FC2-B4E4-56A2DDAE7A9A}" destId="{4CEFE4AE-CABD-4989-AD66-02F663FCF287}" srcOrd="1" destOrd="0" presId="urn:microsoft.com/office/officeart/2005/8/layout/orgChart1"/>
    <dgm:cxn modelId="{36462655-0E04-4EFE-A799-DFFEDEAF7E37}" type="presParOf" srcId="{CC488453-3BEC-468A-828B-77CB12D9D94B}" destId="{CE8A44D0-C815-4834-8E25-E3FF66820B62}" srcOrd="1" destOrd="0" presId="urn:microsoft.com/office/officeart/2005/8/layout/orgChart1"/>
    <dgm:cxn modelId="{DAB5069F-8FC9-4FEB-A6D6-F2C99536723A}" type="presParOf" srcId="{CC488453-3BEC-468A-828B-77CB12D9D94B}" destId="{C858CBDA-8C4E-4A36-8EE7-D3DEE2DFF677}" srcOrd="2" destOrd="0" presId="urn:microsoft.com/office/officeart/2005/8/layout/orgChart1"/>
    <dgm:cxn modelId="{4663C109-48B7-478C-BA1C-45B37F0B5A36}" type="presParOf" srcId="{785CAFE2-17EF-4239-9001-AA4BB0281CA1}" destId="{9C4CE217-3A7D-4364-88ED-90C25C974E9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B06E2AD-3C9E-4AA0-9077-5C2036B66985}" type="doc">
      <dgm:prSet loTypeId="urn:microsoft.com/office/officeart/2005/8/layout/orgChart1" loCatId="hierarchy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4E09777-6E38-46BE-824A-8CC12737AEB7}">
      <dgm:prSet phldrT="[Текст]" custT="1"/>
      <dgm:spPr/>
      <dgm:t>
        <a:bodyPr/>
        <a:lstStyle/>
        <a:p>
          <a:r>
            <a:rPr lang="uk-UA" sz="2400" dirty="0"/>
            <a:t> </a:t>
          </a:r>
          <a:r>
            <a:rPr lang="uk-UA" sz="3200" b="1" dirty="0">
              <a:solidFill>
                <a:srgbClr val="FF9900"/>
              </a:solidFill>
              <a:latin typeface="Times New Roman" pitchFamily="18" charset="0"/>
              <a:cs typeface="Times New Roman" pitchFamily="18" charset="0"/>
            </a:rPr>
            <a:t>За активністю гени поділяють на</a:t>
          </a:r>
          <a:endParaRPr lang="ru-RU" sz="3200" b="1" dirty="0">
            <a:solidFill>
              <a:srgbClr val="FF99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0461F6-8F5F-4533-8D7A-E2DDB540F5B4}" type="parTrans" cxnId="{A6DF838F-4CF7-46D9-83F4-2CD3D679729B}">
      <dgm:prSet/>
      <dgm:spPr/>
      <dgm:t>
        <a:bodyPr/>
        <a:lstStyle/>
        <a:p>
          <a:endParaRPr lang="ru-RU"/>
        </a:p>
      </dgm:t>
    </dgm:pt>
    <dgm:pt modelId="{17A6FAF9-BC85-4F5E-935C-178B6569E932}" type="sibTrans" cxnId="{A6DF838F-4CF7-46D9-83F4-2CD3D679729B}">
      <dgm:prSet/>
      <dgm:spPr/>
      <dgm:t>
        <a:bodyPr/>
        <a:lstStyle/>
        <a:p>
          <a:endParaRPr lang="ru-RU"/>
        </a:p>
      </dgm:t>
    </dgm:pt>
    <dgm:pt modelId="{D1234177-D6FD-4198-8486-ED23F0AC033D}">
      <dgm:prSet phldrT="[Текст]" custT="1"/>
      <dgm:spPr/>
      <dgm:t>
        <a:bodyPr/>
        <a:lstStyle/>
        <a:p>
          <a:r>
            <a:rPr lang="uk-UA" sz="3600" b="1" dirty="0">
              <a:solidFill>
                <a:srgbClr val="C00000"/>
              </a:solidFill>
            </a:rPr>
            <a:t>Конститутивні </a:t>
          </a:r>
          <a:r>
            <a:rPr lang="uk-UA" sz="3600" b="1" dirty="0"/>
            <a:t>-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це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є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постійно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активними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через те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білки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які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ними</a:t>
          </a:r>
        </a:p>
        <a:p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кодуються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необхідні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для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постійної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клітинної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діяльності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Ці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забезпечують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  <a:p>
          <a:r>
            <a:rPr lang="ru-RU" sz="2000" b="0" dirty="0">
              <a:latin typeface="Times New Roman" pitchFamily="18" charset="0"/>
              <a:cs typeface="Times New Roman" pitchFamily="18" charset="0"/>
            </a:rPr>
            <a:t>синтез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білків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ферментів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і не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потребують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спеціальної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регуляції</a:t>
          </a:r>
          <a:r>
            <a:rPr lang="uk-UA" sz="2000" b="0" dirty="0">
              <a:latin typeface="Times New Roman" pitchFamily="18" charset="0"/>
              <a:cs typeface="Times New Roman" pitchFamily="18" charset="0"/>
            </a:rPr>
            <a:t> </a:t>
          </a:r>
          <a:endParaRPr lang="uk-UA" sz="1100" b="0" dirty="0">
            <a:latin typeface="Times New Roman" pitchFamily="18" charset="0"/>
            <a:cs typeface="Times New Roman" pitchFamily="18" charset="0"/>
          </a:endParaRPr>
        </a:p>
      </dgm:t>
    </dgm:pt>
    <dgm:pt modelId="{15F1F043-25C9-4ADA-AA2C-0524D78B2765}" type="parTrans" cxnId="{BB73BE5F-5895-46D0-A515-419D8D90D5B5}">
      <dgm:prSet/>
      <dgm:spPr/>
      <dgm:t>
        <a:bodyPr/>
        <a:lstStyle/>
        <a:p>
          <a:endParaRPr lang="ru-RU"/>
        </a:p>
      </dgm:t>
    </dgm:pt>
    <dgm:pt modelId="{556BE1EB-DB75-4028-AE0F-CF9C22B65B89}" type="sibTrans" cxnId="{BB73BE5F-5895-46D0-A515-419D8D90D5B5}">
      <dgm:prSet/>
      <dgm:spPr/>
      <dgm:t>
        <a:bodyPr/>
        <a:lstStyle/>
        <a:p>
          <a:endParaRPr lang="ru-RU"/>
        </a:p>
      </dgm:t>
    </dgm:pt>
    <dgm:pt modelId="{366D09E7-2085-4FE8-B6F0-7599378B555A}">
      <dgm:prSet phldrT="[Текст]" custT="1"/>
      <dgm:spPr/>
      <dgm:t>
        <a:bodyPr/>
        <a:lstStyle/>
        <a:p>
          <a:r>
            <a:rPr lang="uk-UA" sz="3200" b="1" dirty="0" err="1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Неконститутивні</a:t>
          </a:r>
          <a:r>
            <a:rPr lang="uk-UA" sz="32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k-UA" sz="3200" b="1" dirty="0">
              <a:latin typeface="Times New Roman" pitchFamily="18" charset="0"/>
              <a:cs typeface="Times New Roman" pitchFamily="18" charset="0"/>
            </a:rPr>
            <a:t>-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це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які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стають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активними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лише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тоді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коли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білок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який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вони</a:t>
          </a:r>
        </a:p>
        <a:p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кодують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потрібний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клітині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. Вони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регулюються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клітиною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або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організмом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і за</a:t>
          </a:r>
        </a:p>
        <a:p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участі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кодованих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білків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забезпечують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диференціацію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клітин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Ці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у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клітинах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  <a:p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еукаріотів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називають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 «генами </a:t>
          </a:r>
          <a:r>
            <a:rPr lang="ru-RU" sz="2000" b="0" dirty="0" err="1">
              <a:latin typeface="Times New Roman" pitchFamily="18" charset="0"/>
              <a:cs typeface="Times New Roman" pitchFamily="18" charset="0"/>
            </a:rPr>
            <a:t>розкоші</a:t>
          </a:r>
          <a:r>
            <a:rPr lang="ru-RU" sz="2000" b="0" dirty="0">
              <a:latin typeface="Times New Roman" pitchFamily="18" charset="0"/>
              <a:cs typeface="Times New Roman" pitchFamily="18" charset="0"/>
            </a:rPr>
            <a:t>»</a:t>
          </a:r>
          <a:r>
            <a:rPr lang="uk-UA" sz="2000" b="0" dirty="0">
              <a:latin typeface="Times New Roman" pitchFamily="18" charset="0"/>
              <a:cs typeface="Times New Roman" pitchFamily="18" charset="0"/>
            </a:rPr>
            <a:t> </a:t>
          </a:r>
          <a:endParaRPr lang="uk-UA" sz="1200" b="0" dirty="0">
            <a:latin typeface="Times New Roman" pitchFamily="18" charset="0"/>
            <a:cs typeface="Times New Roman" pitchFamily="18" charset="0"/>
          </a:endParaRPr>
        </a:p>
      </dgm:t>
    </dgm:pt>
    <dgm:pt modelId="{21229FC8-AFF7-4A4B-A365-F862290D1CC8}" type="parTrans" cxnId="{0874D4F4-5594-4A64-AFCE-25E215410F48}">
      <dgm:prSet/>
      <dgm:spPr/>
      <dgm:t>
        <a:bodyPr/>
        <a:lstStyle/>
        <a:p>
          <a:endParaRPr lang="ru-RU"/>
        </a:p>
      </dgm:t>
    </dgm:pt>
    <dgm:pt modelId="{CEB132D7-F69E-41B0-AC40-9598A487223C}" type="sibTrans" cxnId="{0874D4F4-5594-4A64-AFCE-25E215410F48}">
      <dgm:prSet/>
      <dgm:spPr/>
      <dgm:t>
        <a:bodyPr/>
        <a:lstStyle/>
        <a:p>
          <a:endParaRPr lang="ru-RU"/>
        </a:p>
      </dgm:t>
    </dgm:pt>
    <dgm:pt modelId="{5D0A084D-C1F3-4B16-B680-604C25646B1B}" type="pres">
      <dgm:prSet presAssocID="{FB06E2AD-3C9E-4AA0-9077-5C2036B669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85CAFE2-17EF-4239-9001-AA4BB0281CA1}" type="pres">
      <dgm:prSet presAssocID="{04E09777-6E38-46BE-824A-8CC12737AEB7}" presName="hierRoot1" presStyleCnt="0">
        <dgm:presLayoutVars>
          <dgm:hierBranch val="init"/>
        </dgm:presLayoutVars>
      </dgm:prSet>
      <dgm:spPr/>
    </dgm:pt>
    <dgm:pt modelId="{FD4499B1-42A5-4B66-85F8-B65B91580127}" type="pres">
      <dgm:prSet presAssocID="{04E09777-6E38-46BE-824A-8CC12737AEB7}" presName="rootComposite1" presStyleCnt="0"/>
      <dgm:spPr/>
    </dgm:pt>
    <dgm:pt modelId="{D51CB036-A969-4557-BEEE-6BE41ECE5529}" type="pres">
      <dgm:prSet presAssocID="{04E09777-6E38-46BE-824A-8CC12737AEB7}" presName="rootText1" presStyleLbl="node0" presStyleIdx="0" presStyleCnt="1" custScaleX="219390" custLinFactNeighborY="-25752">
        <dgm:presLayoutVars>
          <dgm:chPref val="3"/>
        </dgm:presLayoutVars>
      </dgm:prSet>
      <dgm:spPr/>
    </dgm:pt>
    <dgm:pt modelId="{1EA6A34E-AA15-4661-8188-312DEB330526}" type="pres">
      <dgm:prSet presAssocID="{04E09777-6E38-46BE-824A-8CC12737AEB7}" presName="rootConnector1" presStyleLbl="node1" presStyleIdx="0" presStyleCnt="0"/>
      <dgm:spPr/>
    </dgm:pt>
    <dgm:pt modelId="{3D7C38F0-4DEC-468C-B6DD-B166BFF20DEB}" type="pres">
      <dgm:prSet presAssocID="{04E09777-6E38-46BE-824A-8CC12737AEB7}" presName="hierChild2" presStyleCnt="0"/>
      <dgm:spPr/>
    </dgm:pt>
    <dgm:pt modelId="{350C60E8-E5C3-46DD-9C03-242B8FAF0B22}" type="pres">
      <dgm:prSet presAssocID="{15F1F043-25C9-4ADA-AA2C-0524D78B2765}" presName="Name37" presStyleLbl="parChTrans1D2" presStyleIdx="0" presStyleCnt="2"/>
      <dgm:spPr/>
    </dgm:pt>
    <dgm:pt modelId="{9C335690-2149-49FB-BDB3-8F76363FD538}" type="pres">
      <dgm:prSet presAssocID="{D1234177-D6FD-4198-8486-ED23F0AC033D}" presName="hierRoot2" presStyleCnt="0">
        <dgm:presLayoutVars>
          <dgm:hierBranch val="init"/>
        </dgm:presLayoutVars>
      </dgm:prSet>
      <dgm:spPr/>
    </dgm:pt>
    <dgm:pt modelId="{FB3DB6AE-7DBA-4B34-BD8D-4417D2790BFA}" type="pres">
      <dgm:prSet presAssocID="{D1234177-D6FD-4198-8486-ED23F0AC033D}" presName="rootComposite" presStyleCnt="0"/>
      <dgm:spPr/>
    </dgm:pt>
    <dgm:pt modelId="{02131008-82E6-440D-8D52-0B34F480B4FA}" type="pres">
      <dgm:prSet presAssocID="{D1234177-D6FD-4198-8486-ED23F0AC033D}" presName="rootText" presStyleLbl="node2" presStyleIdx="0" presStyleCnt="2" custScaleX="118111" custScaleY="182991">
        <dgm:presLayoutVars>
          <dgm:chPref val="3"/>
        </dgm:presLayoutVars>
      </dgm:prSet>
      <dgm:spPr/>
    </dgm:pt>
    <dgm:pt modelId="{4A61B691-A2BB-466D-AF23-1B205909C2C9}" type="pres">
      <dgm:prSet presAssocID="{D1234177-D6FD-4198-8486-ED23F0AC033D}" presName="rootConnector" presStyleLbl="node2" presStyleIdx="0" presStyleCnt="2"/>
      <dgm:spPr/>
    </dgm:pt>
    <dgm:pt modelId="{4E1DD914-B39F-4451-8B71-51BAA754D42A}" type="pres">
      <dgm:prSet presAssocID="{D1234177-D6FD-4198-8486-ED23F0AC033D}" presName="hierChild4" presStyleCnt="0"/>
      <dgm:spPr/>
    </dgm:pt>
    <dgm:pt modelId="{80B1D4EA-C2E5-440A-A8BE-549AF805727C}" type="pres">
      <dgm:prSet presAssocID="{D1234177-D6FD-4198-8486-ED23F0AC033D}" presName="hierChild5" presStyleCnt="0"/>
      <dgm:spPr/>
    </dgm:pt>
    <dgm:pt modelId="{8A4D2FD3-5384-4086-A660-335246E20A8D}" type="pres">
      <dgm:prSet presAssocID="{21229FC8-AFF7-4A4B-A365-F862290D1CC8}" presName="Name37" presStyleLbl="parChTrans1D2" presStyleIdx="1" presStyleCnt="2"/>
      <dgm:spPr/>
    </dgm:pt>
    <dgm:pt modelId="{CC488453-3BEC-468A-828B-77CB12D9D94B}" type="pres">
      <dgm:prSet presAssocID="{366D09E7-2085-4FE8-B6F0-7599378B555A}" presName="hierRoot2" presStyleCnt="0">
        <dgm:presLayoutVars>
          <dgm:hierBranch val="init"/>
        </dgm:presLayoutVars>
      </dgm:prSet>
      <dgm:spPr/>
    </dgm:pt>
    <dgm:pt modelId="{E51E7094-5EB2-4FC2-B4E4-56A2DDAE7A9A}" type="pres">
      <dgm:prSet presAssocID="{366D09E7-2085-4FE8-B6F0-7599378B555A}" presName="rootComposite" presStyleCnt="0"/>
      <dgm:spPr/>
    </dgm:pt>
    <dgm:pt modelId="{15A0504F-BF29-4CA1-B8A6-5928F0E8570B}" type="pres">
      <dgm:prSet presAssocID="{366D09E7-2085-4FE8-B6F0-7599378B555A}" presName="rootText" presStyleLbl="node2" presStyleIdx="1" presStyleCnt="2" custScaleX="121483" custScaleY="214538">
        <dgm:presLayoutVars>
          <dgm:chPref val="3"/>
        </dgm:presLayoutVars>
      </dgm:prSet>
      <dgm:spPr/>
    </dgm:pt>
    <dgm:pt modelId="{4CEFE4AE-CABD-4989-AD66-02F663FCF287}" type="pres">
      <dgm:prSet presAssocID="{366D09E7-2085-4FE8-B6F0-7599378B555A}" presName="rootConnector" presStyleLbl="node2" presStyleIdx="1" presStyleCnt="2"/>
      <dgm:spPr/>
    </dgm:pt>
    <dgm:pt modelId="{CE8A44D0-C815-4834-8E25-E3FF66820B62}" type="pres">
      <dgm:prSet presAssocID="{366D09E7-2085-4FE8-B6F0-7599378B555A}" presName="hierChild4" presStyleCnt="0"/>
      <dgm:spPr/>
    </dgm:pt>
    <dgm:pt modelId="{C858CBDA-8C4E-4A36-8EE7-D3DEE2DFF677}" type="pres">
      <dgm:prSet presAssocID="{366D09E7-2085-4FE8-B6F0-7599378B555A}" presName="hierChild5" presStyleCnt="0"/>
      <dgm:spPr/>
    </dgm:pt>
    <dgm:pt modelId="{9C4CE217-3A7D-4364-88ED-90C25C974E98}" type="pres">
      <dgm:prSet presAssocID="{04E09777-6E38-46BE-824A-8CC12737AEB7}" presName="hierChild3" presStyleCnt="0"/>
      <dgm:spPr/>
    </dgm:pt>
  </dgm:ptLst>
  <dgm:cxnLst>
    <dgm:cxn modelId="{6658EB1E-9D11-46B6-B85D-BDF26BDB107B}" type="presOf" srcId="{04E09777-6E38-46BE-824A-8CC12737AEB7}" destId="{D51CB036-A969-4557-BEEE-6BE41ECE5529}" srcOrd="0" destOrd="0" presId="urn:microsoft.com/office/officeart/2005/8/layout/orgChart1"/>
    <dgm:cxn modelId="{8EA57D2A-0D28-4D31-9780-223E54C4A27F}" type="presOf" srcId="{D1234177-D6FD-4198-8486-ED23F0AC033D}" destId="{02131008-82E6-440D-8D52-0B34F480B4FA}" srcOrd="0" destOrd="0" presId="urn:microsoft.com/office/officeart/2005/8/layout/orgChart1"/>
    <dgm:cxn modelId="{BB73BE5F-5895-46D0-A515-419D8D90D5B5}" srcId="{04E09777-6E38-46BE-824A-8CC12737AEB7}" destId="{D1234177-D6FD-4198-8486-ED23F0AC033D}" srcOrd="0" destOrd="0" parTransId="{15F1F043-25C9-4ADA-AA2C-0524D78B2765}" sibTransId="{556BE1EB-DB75-4028-AE0F-CF9C22B65B89}"/>
    <dgm:cxn modelId="{E3860E64-C907-4907-AA9F-0FCB2C6DC07F}" type="presOf" srcId="{D1234177-D6FD-4198-8486-ED23F0AC033D}" destId="{4A61B691-A2BB-466D-AF23-1B205909C2C9}" srcOrd="1" destOrd="0" presId="urn:microsoft.com/office/officeart/2005/8/layout/orgChart1"/>
    <dgm:cxn modelId="{86062E47-62D2-4D8E-A32F-A42B7F4EEB65}" type="presOf" srcId="{15F1F043-25C9-4ADA-AA2C-0524D78B2765}" destId="{350C60E8-E5C3-46DD-9C03-242B8FAF0B22}" srcOrd="0" destOrd="0" presId="urn:microsoft.com/office/officeart/2005/8/layout/orgChart1"/>
    <dgm:cxn modelId="{6B5FA268-26CD-44B7-A4EE-E854735C9D2E}" type="presOf" srcId="{FB06E2AD-3C9E-4AA0-9077-5C2036B66985}" destId="{5D0A084D-C1F3-4B16-B680-604C25646B1B}" srcOrd="0" destOrd="0" presId="urn:microsoft.com/office/officeart/2005/8/layout/orgChart1"/>
    <dgm:cxn modelId="{A6DF838F-4CF7-46D9-83F4-2CD3D679729B}" srcId="{FB06E2AD-3C9E-4AA0-9077-5C2036B66985}" destId="{04E09777-6E38-46BE-824A-8CC12737AEB7}" srcOrd="0" destOrd="0" parTransId="{900461F6-8F5F-4533-8D7A-E2DDB540F5B4}" sibTransId="{17A6FAF9-BC85-4F5E-935C-178B6569E932}"/>
    <dgm:cxn modelId="{DD40729D-76D7-45B7-9214-5275F6F8DCA3}" type="presOf" srcId="{366D09E7-2085-4FE8-B6F0-7599378B555A}" destId="{4CEFE4AE-CABD-4989-AD66-02F663FCF287}" srcOrd="1" destOrd="0" presId="urn:microsoft.com/office/officeart/2005/8/layout/orgChart1"/>
    <dgm:cxn modelId="{7D6DBACF-32A2-4D2E-8F35-0073262F4EC8}" type="presOf" srcId="{366D09E7-2085-4FE8-B6F0-7599378B555A}" destId="{15A0504F-BF29-4CA1-B8A6-5928F0E8570B}" srcOrd="0" destOrd="0" presId="urn:microsoft.com/office/officeart/2005/8/layout/orgChart1"/>
    <dgm:cxn modelId="{5FBF30D6-4D2C-47ED-B593-B0EC73B5920A}" type="presOf" srcId="{21229FC8-AFF7-4A4B-A365-F862290D1CC8}" destId="{8A4D2FD3-5384-4086-A660-335246E20A8D}" srcOrd="0" destOrd="0" presId="urn:microsoft.com/office/officeart/2005/8/layout/orgChart1"/>
    <dgm:cxn modelId="{0874D4F4-5594-4A64-AFCE-25E215410F48}" srcId="{04E09777-6E38-46BE-824A-8CC12737AEB7}" destId="{366D09E7-2085-4FE8-B6F0-7599378B555A}" srcOrd="1" destOrd="0" parTransId="{21229FC8-AFF7-4A4B-A365-F862290D1CC8}" sibTransId="{CEB132D7-F69E-41B0-AC40-9598A487223C}"/>
    <dgm:cxn modelId="{9EF270FE-DAE1-4F2E-A896-188DDCCE3EDC}" type="presOf" srcId="{04E09777-6E38-46BE-824A-8CC12737AEB7}" destId="{1EA6A34E-AA15-4661-8188-312DEB330526}" srcOrd="1" destOrd="0" presId="urn:microsoft.com/office/officeart/2005/8/layout/orgChart1"/>
    <dgm:cxn modelId="{426C0EB7-2F2E-4CC3-920F-DF0783984E33}" type="presParOf" srcId="{5D0A084D-C1F3-4B16-B680-604C25646B1B}" destId="{785CAFE2-17EF-4239-9001-AA4BB0281CA1}" srcOrd="0" destOrd="0" presId="urn:microsoft.com/office/officeart/2005/8/layout/orgChart1"/>
    <dgm:cxn modelId="{E16A9344-EDCD-4DF3-8E58-B7E4CAC9F6D2}" type="presParOf" srcId="{785CAFE2-17EF-4239-9001-AA4BB0281CA1}" destId="{FD4499B1-42A5-4B66-85F8-B65B91580127}" srcOrd="0" destOrd="0" presId="urn:microsoft.com/office/officeart/2005/8/layout/orgChart1"/>
    <dgm:cxn modelId="{3BF40587-BFBC-4669-B157-07A02AE83D1D}" type="presParOf" srcId="{FD4499B1-42A5-4B66-85F8-B65B91580127}" destId="{D51CB036-A969-4557-BEEE-6BE41ECE5529}" srcOrd="0" destOrd="0" presId="urn:microsoft.com/office/officeart/2005/8/layout/orgChart1"/>
    <dgm:cxn modelId="{6366F62E-CA8A-47AE-9790-C3D2C6310CF3}" type="presParOf" srcId="{FD4499B1-42A5-4B66-85F8-B65B91580127}" destId="{1EA6A34E-AA15-4661-8188-312DEB330526}" srcOrd="1" destOrd="0" presId="urn:microsoft.com/office/officeart/2005/8/layout/orgChart1"/>
    <dgm:cxn modelId="{62FBDA5E-80CA-4426-AFE2-2CF3DD4EBBF8}" type="presParOf" srcId="{785CAFE2-17EF-4239-9001-AA4BB0281CA1}" destId="{3D7C38F0-4DEC-468C-B6DD-B166BFF20DEB}" srcOrd="1" destOrd="0" presId="urn:microsoft.com/office/officeart/2005/8/layout/orgChart1"/>
    <dgm:cxn modelId="{2C6BC999-943C-4970-8E3E-19F4C2DBBBD8}" type="presParOf" srcId="{3D7C38F0-4DEC-468C-B6DD-B166BFF20DEB}" destId="{350C60E8-E5C3-46DD-9C03-242B8FAF0B22}" srcOrd="0" destOrd="0" presId="urn:microsoft.com/office/officeart/2005/8/layout/orgChart1"/>
    <dgm:cxn modelId="{D32997B4-951D-4A5A-97F9-F918F010BE29}" type="presParOf" srcId="{3D7C38F0-4DEC-468C-B6DD-B166BFF20DEB}" destId="{9C335690-2149-49FB-BDB3-8F76363FD538}" srcOrd="1" destOrd="0" presId="urn:microsoft.com/office/officeart/2005/8/layout/orgChart1"/>
    <dgm:cxn modelId="{2D86360F-8FFD-42EA-96CA-D9E5E3DD71F7}" type="presParOf" srcId="{9C335690-2149-49FB-BDB3-8F76363FD538}" destId="{FB3DB6AE-7DBA-4B34-BD8D-4417D2790BFA}" srcOrd="0" destOrd="0" presId="urn:microsoft.com/office/officeart/2005/8/layout/orgChart1"/>
    <dgm:cxn modelId="{D56C17AE-A6D7-4E34-9829-2F4DD2D845AB}" type="presParOf" srcId="{FB3DB6AE-7DBA-4B34-BD8D-4417D2790BFA}" destId="{02131008-82E6-440D-8D52-0B34F480B4FA}" srcOrd="0" destOrd="0" presId="urn:microsoft.com/office/officeart/2005/8/layout/orgChart1"/>
    <dgm:cxn modelId="{49807D43-E692-4052-BEFA-5EAED9D813AE}" type="presParOf" srcId="{FB3DB6AE-7DBA-4B34-BD8D-4417D2790BFA}" destId="{4A61B691-A2BB-466D-AF23-1B205909C2C9}" srcOrd="1" destOrd="0" presId="urn:microsoft.com/office/officeart/2005/8/layout/orgChart1"/>
    <dgm:cxn modelId="{79358298-C797-4B01-A7FF-1BDF43694BB0}" type="presParOf" srcId="{9C335690-2149-49FB-BDB3-8F76363FD538}" destId="{4E1DD914-B39F-4451-8B71-51BAA754D42A}" srcOrd="1" destOrd="0" presId="urn:microsoft.com/office/officeart/2005/8/layout/orgChart1"/>
    <dgm:cxn modelId="{C0645434-E0F3-4FAE-97B3-808D2607350A}" type="presParOf" srcId="{9C335690-2149-49FB-BDB3-8F76363FD538}" destId="{80B1D4EA-C2E5-440A-A8BE-549AF805727C}" srcOrd="2" destOrd="0" presId="urn:microsoft.com/office/officeart/2005/8/layout/orgChart1"/>
    <dgm:cxn modelId="{02F25B49-8196-4317-A2FC-0F063763D9DE}" type="presParOf" srcId="{3D7C38F0-4DEC-468C-B6DD-B166BFF20DEB}" destId="{8A4D2FD3-5384-4086-A660-335246E20A8D}" srcOrd="2" destOrd="0" presId="urn:microsoft.com/office/officeart/2005/8/layout/orgChart1"/>
    <dgm:cxn modelId="{1DED7012-FDE7-4A0D-B6D8-AA17DBBCD6D9}" type="presParOf" srcId="{3D7C38F0-4DEC-468C-B6DD-B166BFF20DEB}" destId="{CC488453-3BEC-468A-828B-77CB12D9D94B}" srcOrd="3" destOrd="0" presId="urn:microsoft.com/office/officeart/2005/8/layout/orgChart1"/>
    <dgm:cxn modelId="{2C3AF1C6-F871-4366-A3D1-146CECFEE169}" type="presParOf" srcId="{CC488453-3BEC-468A-828B-77CB12D9D94B}" destId="{E51E7094-5EB2-4FC2-B4E4-56A2DDAE7A9A}" srcOrd="0" destOrd="0" presId="urn:microsoft.com/office/officeart/2005/8/layout/orgChart1"/>
    <dgm:cxn modelId="{8E15A841-7256-432C-8772-5918D569B6AA}" type="presParOf" srcId="{E51E7094-5EB2-4FC2-B4E4-56A2DDAE7A9A}" destId="{15A0504F-BF29-4CA1-B8A6-5928F0E8570B}" srcOrd="0" destOrd="0" presId="urn:microsoft.com/office/officeart/2005/8/layout/orgChart1"/>
    <dgm:cxn modelId="{4A9ED4A6-DE96-4902-952B-8E6578F7A9DB}" type="presParOf" srcId="{E51E7094-5EB2-4FC2-B4E4-56A2DDAE7A9A}" destId="{4CEFE4AE-CABD-4989-AD66-02F663FCF287}" srcOrd="1" destOrd="0" presId="urn:microsoft.com/office/officeart/2005/8/layout/orgChart1"/>
    <dgm:cxn modelId="{C50FBF8D-A84E-4517-BCD2-FF6016B1A6D7}" type="presParOf" srcId="{CC488453-3BEC-468A-828B-77CB12D9D94B}" destId="{CE8A44D0-C815-4834-8E25-E3FF66820B62}" srcOrd="1" destOrd="0" presId="urn:microsoft.com/office/officeart/2005/8/layout/orgChart1"/>
    <dgm:cxn modelId="{86D743E6-316A-49BA-8A88-F8B1F5864E40}" type="presParOf" srcId="{CC488453-3BEC-468A-828B-77CB12D9D94B}" destId="{C858CBDA-8C4E-4A36-8EE7-D3DEE2DFF677}" srcOrd="2" destOrd="0" presId="urn:microsoft.com/office/officeart/2005/8/layout/orgChart1"/>
    <dgm:cxn modelId="{287FAC59-47E8-45CD-A57F-3DB80990E766}" type="presParOf" srcId="{785CAFE2-17EF-4239-9001-AA4BB0281CA1}" destId="{9C4CE217-3A7D-4364-88ED-90C25C974E9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E5B114-B61E-4C79-8FDF-97C1FF5A0947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E2C9DC3-946B-4BFD-B956-51B5540C8338}">
      <dgm:prSet phldrT="[Текст]" custT="1"/>
      <dgm:spPr/>
      <dgm:t>
        <a:bodyPr/>
        <a:lstStyle/>
        <a:p>
          <a:r>
            <a:rPr lang="uk-UA" sz="2400" dirty="0"/>
            <a:t>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Регуляція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 за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участі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малих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 РНК</a:t>
          </a:r>
        </a:p>
      </dgm:t>
    </dgm:pt>
    <dgm:pt modelId="{BEB2FD96-BE3A-44B1-AE78-84929B0333FC}" type="parTrans" cxnId="{5F6C910F-073A-49B4-A42F-AD0E6C89B84D}">
      <dgm:prSet/>
      <dgm:spPr/>
      <dgm:t>
        <a:bodyPr/>
        <a:lstStyle/>
        <a:p>
          <a:endParaRPr lang="ru-RU"/>
        </a:p>
      </dgm:t>
    </dgm:pt>
    <dgm:pt modelId="{0CE02CD1-54CA-4E58-96EE-0BCAAD596BD2}" type="sibTrans" cxnId="{5F6C910F-073A-49B4-A42F-AD0E6C89B84D}">
      <dgm:prSet/>
      <dgm:spPr/>
      <dgm:t>
        <a:bodyPr/>
        <a:lstStyle/>
        <a:p>
          <a:endParaRPr lang="ru-RU"/>
        </a:p>
      </dgm:t>
    </dgm:pt>
    <dgm:pt modelId="{BC6C3329-4371-47FF-9D6C-59AF5D96ACD0}">
      <dgm:prSet phldrT="[Текст]" custT="1"/>
      <dgm:spPr/>
      <dgm:t>
        <a:bodyPr/>
        <a:lstStyle/>
        <a:p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Регуляція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 шляхом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метилювання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A9BAF520-AA69-4FFF-9D23-856A76A48FC7}" type="parTrans" cxnId="{1354816C-66FA-4603-B632-AE4BEF385C0F}">
      <dgm:prSet/>
      <dgm:spPr/>
      <dgm:t>
        <a:bodyPr/>
        <a:lstStyle/>
        <a:p>
          <a:endParaRPr lang="ru-RU"/>
        </a:p>
      </dgm:t>
    </dgm:pt>
    <dgm:pt modelId="{866ACC0A-9F8B-4029-84E0-819B64603EA2}" type="sibTrans" cxnId="{1354816C-66FA-4603-B632-AE4BEF385C0F}">
      <dgm:prSet/>
      <dgm:spPr/>
      <dgm:t>
        <a:bodyPr/>
        <a:lstStyle/>
        <a:p>
          <a:endParaRPr lang="ru-RU"/>
        </a:p>
      </dgm:t>
    </dgm:pt>
    <dgm:pt modelId="{55D8690E-1980-4EE4-8971-5889BA9A27CA}">
      <dgm:prSet phldrT="[Текст]" custT="1"/>
      <dgm:spPr/>
      <dgm:t>
        <a:bodyPr/>
        <a:lstStyle/>
        <a:p>
          <a:r>
            <a:rPr lang="uk-UA" sz="3000" dirty="0"/>
            <a:t>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Регуляція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 на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рівні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 хроматину</a:t>
          </a:r>
          <a:endParaRPr lang="ru-RU" sz="3000" b="1" dirty="0">
            <a:latin typeface="Times New Roman" pitchFamily="18" charset="0"/>
            <a:cs typeface="Times New Roman" pitchFamily="18" charset="0"/>
          </a:endParaRPr>
        </a:p>
      </dgm:t>
    </dgm:pt>
    <dgm:pt modelId="{668DC7B1-AFBC-4291-8CD7-009AA3ED50BE}" type="parTrans" cxnId="{020C97CC-B3F9-4D8E-BFAE-072E7A451358}">
      <dgm:prSet/>
      <dgm:spPr/>
      <dgm:t>
        <a:bodyPr/>
        <a:lstStyle/>
        <a:p>
          <a:endParaRPr lang="ru-RU"/>
        </a:p>
      </dgm:t>
    </dgm:pt>
    <dgm:pt modelId="{E6397C4C-C7FC-4878-9550-7038BACE98C4}" type="sibTrans" cxnId="{020C97CC-B3F9-4D8E-BFAE-072E7A451358}">
      <dgm:prSet/>
      <dgm:spPr/>
      <dgm:t>
        <a:bodyPr/>
        <a:lstStyle/>
        <a:p>
          <a:endParaRPr lang="ru-RU"/>
        </a:p>
      </dgm:t>
    </dgm:pt>
    <dgm:pt modelId="{CCD8DA2B-7690-43D9-B91F-7A54FDE0EABB}" type="pres">
      <dgm:prSet presAssocID="{E2E5B114-B61E-4C79-8FDF-97C1FF5A0947}" presName="linear" presStyleCnt="0">
        <dgm:presLayoutVars>
          <dgm:dir/>
          <dgm:animLvl val="lvl"/>
          <dgm:resizeHandles val="exact"/>
        </dgm:presLayoutVars>
      </dgm:prSet>
      <dgm:spPr/>
    </dgm:pt>
    <dgm:pt modelId="{3406F181-0FCA-4293-A831-B497EBC98387}" type="pres">
      <dgm:prSet presAssocID="{AE2C9DC3-946B-4BFD-B956-51B5540C8338}" presName="parentLin" presStyleCnt="0"/>
      <dgm:spPr/>
    </dgm:pt>
    <dgm:pt modelId="{C29DF016-566F-4AC6-AAAE-4607D20AD3BA}" type="pres">
      <dgm:prSet presAssocID="{AE2C9DC3-946B-4BFD-B956-51B5540C8338}" presName="parentLeftMargin" presStyleLbl="node1" presStyleIdx="0" presStyleCnt="3"/>
      <dgm:spPr/>
    </dgm:pt>
    <dgm:pt modelId="{D74113E9-EDA6-48CB-B033-B100D452741E}" type="pres">
      <dgm:prSet presAssocID="{AE2C9DC3-946B-4BFD-B956-51B5540C833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8B4E6B6-A264-41C1-B1D5-B30EA8BD4C14}" type="pres">
      <dgm:prSet presAssocID="{AE2C9DC3-946B-4BFD-B956-51B5540C8338}" presName="negativeSpace" presStyleCnt="0"/>
      <dgm:spPr/>
    </dgm:pt>
    <dgm:pt modelId="{DD37E24D-A64D-474D-A47C-F04C2879FC7F}" type="pres">
      <dgm:prSet presAssocID="{AE2C9DC3-946B-4BFD-B956-51B5540C8338}" presName="childText" presStyleLbl="conFgAcc1" presStyleIdx="0" presStyleCnt="3">
        <dgm:presLayoutVars>
          <dgm:bulletEnabled val="1"/>
        </dgm:presLayoutVars>
      </dgm:prSet>
      <dgm:spPr/>
    </dgm:pt>
    <dgm:pt modelId="{AAC92672-56DE-4A0F-8028-93EEE9B5ED43}" type="pres">
      <dgm:prSet presAssocID="{0CE02CD1-54CA-4E58-96EE-0BCAAD596BD2}" presName="spaceBetweenRectangles" presStyleCnt="0"/>
      <dgm:spPr/>
    </dgm:pt>
    <dgm:pt modelId="{FAB24392-5619-480B-82C4-03DC78A83924}" type="pres">
      <dgm:prSet presAssocID="{BC6C3329-4371-47FF-9D6C-59AF5D96ACD0}" presName="parentLin" presStyleCnt="0"/>
      <dgm:spPr/>
    </dgm:pt>
    <dgm:pt modelId="{AEF43584-C188-4FC8-97B0-79B718CC5927}" type="pres">
      <dgm:prSet presAssocID="{BC6C3329-4371-47FF-9D6C-59AF5D96ACD0}" presName="parentLeftMargin" presStyleLbl="node1" presStyleIdx="0" presStyleCnt="3"/>
      <dgm:spPr/>
    </dgm:pt>
    <dgm:pt modelId="{CA8722FB-30A7-424D-92D1-55DA0F1A6B3E}" type="pres">
      <dgm:prSet presAssocID="{BC6C3329-4371-47FF-9D6C-59AF5D96ACD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4497770-6E29-48BB-ADC4-06AF962640B5}" type="pres">
      <dgm:prSet presAssocID="{BC6C3329-4371-47FF-9D6C-59AF5D96ACD0}" presName="negativeSpace" presStyleCnt="0"/>
      <dgm:spPr/>
    </dgm:pt>
    <dgm:pt modelId="{E6ADFB6B-3A63-47B2-B1EC-ABAFA384BA6A}" type="pres">
      <dgm:prSet presAssocID="{BC6C3329-4371-47FF-9D6C-59AF5D96ACD0}" presName="childText" presStyleLbl="conFgAcc1" presStyleIdx="1" presStyleCnt="3">
        <dgm:presLayoutVars>
          <dgm:bulletEnabled val="1"/>
        </dgm:presLayoutVars>
      </dgm:prSet>
      <dgm:spPr/>
    </dgm:pt>
    <dgm:pt modelId="{F0AAC621-68C5-4DA5-B4BA-C4F211CBBE76}" type="pres">
      <dgm:prSet presAssocID="{866ACC0A-9F8B-4029-84E0-819B64603EA2}" presName="spaceBetweenRectangles" presStyleCnt="0"/>
      <dgm:spPr/>
    </dgm:pt>
    <dgm:pt modelId="{BE63A388-3B71-4841-A5B6-DD2809926E29}" type="pres">
      <dgm:prSet presAssocID="{55D8690E-1980-4EE4-8971-5889BA9A27CA}" presName="parentLin" presStyleCnt="0"/>
      <dgm:spPr/>
    </dgm:pt>
    <dgm:pt modelId="{A948BF35-FF41-41AD-A377-93833EF740C3}" type="pres">
      <dgm:prSet presAssocID="{55D8690E-1980-4EE4-8971-5889BA9A27CA}" presName="parentLeftMargin" presStyleLbl="node1" presStyleIdx="1" presStyleCnt="3"/>
      <dgm:spPr/>
    </dgm:pt>
    <dgm:pt modelId="{1774B609-3458-4622-883A-5E54F6DCBCE3}" type="pres">
      <dgm:prSet presAssocID="{55D8690E-1980-4EE4-8971-5889BA9A27C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5A44952-60CC-4FB3-BA20-601E8DBF36EF}" type="pres">
      <dgm:prSet presAssocID="{55D8690E-1980-4EE4-8971-5889BA9A27CA}" presName="negativeSpace" presStyleCnt="0"/>
      <dgm:spPr/>
    </dgm:pt>
    <dgm:pt modelId="{2B2E18C3-BE11-45DA-8F52-FFF937BCACE8}" type="pres">
      <dgm:prSet presAssocID="{55D8690E-1980-4EE4-8971-5889BA9A27C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B4B3208-42E9-4E68-BD23-AB3BE5D9C19C}" type="presOf" srcId="{AE2C9DC3-946B-4BFD-B956-51B5540C8338}" destId="{D74113E9-EDA6-48CB-B033-B100D452741E}" srcOrd="1" destOrd="0" presId="urn:microsoft.com/office/officeart/2005/8/layout/list1"/>
    <dgm:cxn modelId="{5F6C910F-073A-49B4-A42F-AD0E6C89B84D}" srcId="{E2E5B114-B61E-4C79-8FDF-97C1FF5A0947}" destId="{AE2C9DC3-946B-4BFD-B956-51B5540C8338}" srcOrd="0" destOrd="0" parTransId="{BEB2FD96-BE3A-44B1-AE78-84929B0333FC}" sibTransId="{0CE02CD1-54CA-4E58-96EE-0BCAAD596BD2}"/>
    <dgm:cxn modelId="{1354816C-66FA-4603-B632-AE4BEF385C0F}" srcId="{E2E5B114-B61E-4C79-8FDF-97C1FF5A0947}" destId="{BC6C3329-4371-47FF-9D6C-59AF5D96ACD0}" srcOrd="1" destOrd="0" parTransId="{A9BAF520-AA69-4FFF-9D23-856A76A48FC7}" sibTransId="{866ACC0A-9F8B-4029-84E0-819B64603EA2}"/>
    <dgm:cxn modelId="{406F9E96-C23A-4A73-85E3-02AB3661D308}" type="presOf" srcId="{55D8690E-1980-4EE4-8971-5889BA9A27CA}" destId="{1774B609-3458-4622-883A-5E54F6DCBCE3}" srcOrd="1" destOrd="0" presId="urn:microsoft.com/office/officeart/2005/8/layout/list1"/>
    <dgm:cxn modelId="{0A6B93A2-4217-46E3-B902-E2D06BFD7A68}" type="presOf" srcId="{BC6C3329-4371-47FF-9D6C-59AF5D96ACD0}" destId="{AEF43584-C188-4FC8-97B0-79B718CC5927}" srcOrd="0" destOrd="0" presId="urn:microsoft.com/office/officeart/2005/8/layout/list1"/>
    <dgm:cxn modelId="{F60C04C6-30E5-4A97-99D2-3CFB28CF291A}" type="presOf" srcId="{55D8690E-1980-4EE4-8971-5889BA9A27CA}" destId="{A948BF35-FF41-41AD-A377-93833EF740C3}" srcOrd="0" destOrd="0" presId="urn:microsoft.com/office/officeart/2005/8/layout/list1"/>
    <dgm:cxn modelId="{020C97CC-B3F9-4D8E-BFAE-072E7A451358}" srcId="{E2E5B114-B61E-4C79-8FDF-97C1FF5A0947}" destId="{55D8690E-1980-4EE4-8971-5889BA9A27CA}" srcOrd="2" destOrd="0" parTransId="{668DC7B1-AFBC-4291-8CD7-009AA3ED50BE}" sibTransId="{E6397C4C-C7FC-4878-9550-7038BACE98C4}"/>
    <dgm:cxn modelId="{7F66F2F2-C267-4CFD-85C5-B1C811E44292}" type="presOf" srcId="{AE2C9DC3-946B-4BFD-B956-51B5540C8338}" destId="{C29DF016-566F-4AC6-AAAE-4607D20AD3BA}" srcOrd="0" destOrd="0" presId="urn:microsoft.com/office/officeart/2005/8/layout/list1"/>
    <dgm:cxn modelId="{CE0759F3-0BA7-44B5-B1A7-44E9160083AB}" type="presOf" srcId="{E2E5B114-B61E-4C79-8FDF-97C1FF5A0947}" destId="{CCD8DA2B-7690-43D9-B91F-7A54FDE0EABB}" srcOrd="0" destOrd="0" presId="urn:microsoft.com/office/officeart/2005/8/layout/list1"/>
    <dgm:cxn modelId="{AE10F2FE-D1A8-46AE-8A3A-AAE65A9352F2}" type="presOf" srcId="{BC6C3329-4371-47FF-9D6C-59AF5D96ACD0}" destId="{CA8722FB-30A7-424D-92D1-55DA0F1A6B3E}" srcOrd="1" destOrd="0" presId="urn:microsoft.com/office/officeart/2005/8/layout/list1"/>
    <dgm:cxn modelId="{B4F2C8D5-70BD-45B7-B3B9-92969956AF86}" type="presParOf" srcId="{CCD8DA2B-7690-43D9-B91F-7A54FDE0EABB}" destId="{3406F181-0FCA-4293-A831-B497EBC98387}" srcOrd="0" destOrd="0" presId="urn:microsoft.com/office/officeart/2005/8/layout/list1"/>
    <dgm:cxn modelId="{D1A7F600-D9B6-4B3A-82C1-4152DDC1E877}" type="presParOf" srcId="{3406F181-0FCA-4293-A831-B497EBC98387}" destId="{C29DF016-566F-4AC6-AAAE-4607D20AD3BA}" srcOrd="0" destOrd="0" presId="urn:microsoft.com/office/officeart/2005/8/layout/list1"/>
    <dgm:cxn modelId="{FFA59667-3855-4C51-9B48-8A212214FF5B}" type="presParOf" srcId="{3406F181-0FCA-4293-A831-B497EBC98387}" destId="{D74113E9-EDA6-48CB-B033-B100D452741E}" srcOrd="1" destOrd="0" presId="urn:microsoft.com/office/officeart/2005/8/layout/list1"/>
    <dgm:cxn modelId="{3CB30959-D8B6-4407-A10A-906258148012}" type="presParOf" srcId="{CCD8DA2B-7690-43D9-B91F-7A54FDE0EABB}" destId="{28B4E6B6-A264-41C1-B1D5-B30EA8BD4C14}" srcOrd="1" destOrd="0" presId="urn:microsoft.com/office/officeart/2005/8/layout/list1"/>
    <dgm:cxn modelId="{67AD6CC3-C970-4999-917B-E604154FEFE5}" type="presParOf" srcId="{CCD8DA2B-7690-43D9-B91F-7A54FDE0EABB}" destId="{DD37E24D-A64D-474D-A47C-F04C2879FC7F}" srcOrd="2" destOrd="0" presId="urn:microsoft.com/office/officeart/2005/8/layout/list1"/>
    <dgm:cxn modelId="{1C1671C5-C14E-43F3-A5A6-9D837E2B25B0}" type="presParOf" srcId="{CCD8DA2B-7690-43D9-B91F-7A54FDE0EABB}" destId="{AAC92672-56DE-4A0F-8028-93EEE9B5ED43}" srcOrd="3" destOrd="0" presId="urn:microsoft.com/office/officeart/2005/8/layout/list1"/>
    <dgm:cxn modelId="{82944CC5-E95D-4EEE-A52E-CBCBDC2C9378}" type="presParOf" srcId="{CCD8DA2B-7690-43D9-B91F-7A54FDE0EABB}" destId="{FAB24392-5619-480B-82C4-03DC78A83924}" srcOrd="4" destOrd="0" presId="urn:microsoft.com/office/officeart/2005/8/layout/list1"/>
    <dgm:cxn modelId="{B71A095D-0011-4921-B19F-2295647425A0}" type="presParOf" srcId="{FAB24392-5619-480B-82C4-03DC78A83924}" destId="{AEF43584-C188-4FC8-97B0-79B718CC5927}" srcOrd="0" destOrd="0" presId="urn:microsoft.com/office/officeart/2005/8/layout/list1"/>
    <dgm:cxn modelId="{AD66FA70-007A-43C7-9572-2392D06D3570}" type="presParOf" srcId="{FAB24392-5619-480B-82C4-03DC78A83924}" destId="{CA8722FB-30A7-424D-92D1-55DA0F1A6B3E}" srcOrd="1" destOrd="0" presId="urn:microsoft.com/office/officeart/2005/8/layout/list1"/>
    <dgm:cxn modelId="{3AAF749E-7CD7-4AAA-958B-EF6E05E6971C}" type="presParOf" srcId="{CCD8DA2B-7690-43D9-B91F-7A54FDE0EABB}" destId="{D4497770-6E29-48BB-ADC4-06AF962640B5}" srcOrd="5" destOrd="0" presId="urn:microsoft.com/office/officeart/2005/8/layout/list1"/>
    <dgm:cxn modelId="{D5C7F423-7DF0-4A7B-AE75-E429575331A2}" type="presParOf" srcId="{CCD8DA2B-7690-43D9-B91F-7A54FDE0EABB}" destId="{E6ADFB6B-3A63-47B2-B1EC-ABAFA384BA6A}" srcOrd="6" destOrd="0" presId="urn:microsoft.com/office/officeart/2005/8/layout/list1"/>
    <dgm:cxn modelId="{2E19A76F-30DC-4F00-87A0-2B2AFE9BBE85}" type="presParOf" srcId="{CCD8DA2B-7690-43D9-B91F-7A54FDE0EABB}" destId="{F0AAC621-68C5-4DA5-B4BA-C4F211CBBE76}" srcOrd="7" destOrd="0" presId="urn:microsoft.com/office/officeart/2005/8/layout/list1"/>
    <dgm:cxn modelId="{C11128DA-E507-4370-9F02-D36A513C7255}" type="presParOf" srcId="{CCD8DA2B-7690-43D9-B91F-7A54FDE0EABB}" destId="{BE63A388-3B71-4841-A5B6-DD2809926E29}" srcOrd="8" destOrd="0" presId="urn:microsoft.com/office/officeart/2005/8/layout/list1"/>
    <dgm:cxn modelId="{072E0E95-AFD8-48D7-80D9-EC7A73160363}" type="presParOf" srcId="{BE63A388-3B71-4841-A5B6-DD2809926E29}" destId="{A948BF35-FF41-41AD-A377-93833EF740C3}" srcOrd="0" destOrd="0" presId="urn:microsoft.com/office/officeart/2005/8/layout/list1"/>
    <dgm:cxn modelId="{AA54C117-21EF-40A4-8276-2738E3C663CF}" type="presParOf" srcId="{BE63A388-3B71-4841-A5B6-DD2809926E29}" destId="{1774B609-3458-4622-883A-5E54F6DCBCE3}" srcOrd="1" destOrd="0" presId="urn:microsoft.com/office/officeart/2005/8/layout/list1"/>
    <dgm:cxn modelId="{6D3DBFB9-A90F-4C83-BF49-C600BEE3F0E4}" type="presParOf" srcId="{CCD8DA2B-7690-43D9-B91F-7A54FDE0EABB}" destId="{F5A44952-60CC-4FB3-BA20-601E8DBF36EF}" srcOrd="9" destOrd="0" presId="urn:microsoft.com/office/officeart/2005/8/layout/list1"/>
    <dgm:cxn modelId="{F74F5484-6642-4708-8A1B-F381139414C2}" type="presParOf" srcId="{CCD8DA2B-7690-43D9-B91F-7A54FDE0EABB}" destId="{2B2E18C3-BE11-45DA-8F52-FFF937BCACE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4D2FD3-5384-4086-A660-335246E20A8D}">
      <dsp:nvSpPr>
        <dsp:cNvPr id="0" name=""/>
        <dsp:cNvSpPr/>
      </dsp:nvSpPr>
      <dsp:spPr>
        <a:xfrm>
          <a:off x="4068452" y="2473694"/>
          <a:ext cx="2226449" cy="75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621"/>
              </a:lnTo>
              <a:lnTo>
                <a:pt x="2226449" y="370621"/>
              </a:lnTo>
              <a:lnTo>
                <a:pt x="2226449" y="75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0C60E8-E5C3-46DD-9C03-242B8FAF0B22}">
      <dsp:nvSpPr>
        <dsp:cNvPr id="0" name=""/>
        <dsp:cNvSpPr/>
      </dsp:nvSpPr>
      <dsp:spPr>
        <a:xfrm>
          <a:off x="1842002" y="2473694"/>
          <a:ext cx="2226449" cy="757029"/>
        </a:xfrm>
        <a:custGeom>
          <a:avLst/>
          <a:gdLst/>
          <a:ahLst/>
          <a:cxnLst/>
          <a:rect l="0" t="0" r="0" b="0"/>
          <a:pathLst>
            <a:path>
              <a:moveTo>
                <a:pt x="2226449" y="0"/>
              </a:moveTo>
              <a:lnTo>
                <a:pt x="2226449" y="370621"/>
              </a:lnTo>
              <a:lnTo>
                <a:pt x="0" y="370621"/>
              </a:lnTo>
              <a:lnTo>
                <a:pt x="0" y="75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CB036-A969-4557-BEEE-6BE41ECE5529}">
      <dsp:nvSpPr>
        <dsp:cNvPr id="0" name=""/>
        <dsp:cNvSpPr/>
      </dsp:nvSpPr>
      <dsp:spPr>
        <a:xfrm>
          <a:off x="31586" y="633654"/>
          <a:ext cx="8073731" cy="18400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 </a:t>
          </a:r>
          <a:r>
            <a:rPr lang="uk-UA" sz="2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 функціональним значенням гени поділяють на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586" y="633654"/>
        <a:ext cx="8073731" cy="1840040"/>
      </dsp:txXfrm>
    </dsp:sp>
    <dsp:sp modelId="{02131008-82E6-440D-8D52-0B34F480B4FA}">
      <dsp:nvSpPr>
        <dsp:cNvPr id="0" name=""/>
        <dsp:cNvSpPr/>
      </dsp:nvSpPr>
      <dsp:spPr>
        <a:xfrm>
          <a:off x="1961" y="3230724"/>
          <a:ext cx="3680081" cy="184004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1" kern="1200" dirty="0">
              <a:solidFill>
                <a:schemeClr val="accent6">
                  <a:lumMod val="75000"/>
                </a:schemeClr>
              </a:solidFill>
            </a:rPr>
            <a:t>Структурні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(кодують білок або РНК)</a:t>
          </a:r>
          <a:endParaRPr lang="ru-RU" sz="2400" kern="1200" dirty="0"/>
        </a:p>
      </dsp:txBody>
      <dsp:txXfrm>
        <a:off x="1961" y="3230724"/>
        <a:ext cx="3680081" cy="1840040"/>
      </dsp:txXfrm>
    </dsp:sp>
    <dsp:sp modelId="{15A0504F-BF29-4CA1-B8A6-5928F0E8570B}">
      <dsp:nvSpPr>
        <dsp:cNvPr id="0" name=""/>
        <dsp:cNvSpPr/>
      </dsp:nvSpPr>
      <dsp:spPr>
        <a:xfrm>
          <a:off x="4454860" y="3230724"/>
          <a:ext cx="3680081" cy="184004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b="1" kern="1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Регуляторні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(визначають початок, швидкість й послідовність процесів синтезу РНК на матриці ДНК)</a:t>
          </a:r>
          <a:endParaRPr lang="ru-RU" sz="2400" kern="1200" dirty="0"/>
        </a:p>
      </dsp:txBody>
      <dsp:txXfrm>
        <a:off x="4454860" y="3230724"/>
        <a:ext cx="3680081" cy="1840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4D2FD3-5384-4086-A660-335246E20A8D}">
      <dsp:nvSpPr>
        <dsp:cNvPr id="0" name=""/>
        <dsp:cNvSpPr/>
      </dsp:nvSpPr>
      <dsp:spPr>
        <a:xfrm>
          <a:off x="4068452" y="2473694"/>
          <a:ext cx="2226449" cy="75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621"/>
              </a:lnTo>
              <a:lnTo>
                <a:pt x="2226449" y="370621"/>
              </a:lnTo>
              <a:lnTo>
                <a:pt x="2226449" y="75702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0C60E8-E5C3-46DD-9C03-242B8FAF0B22}">
      <dsp:nvSpPr>
        <dsp:cNvPr id="0" name=""/>
        <dsp:cNvSpPr/>
      </dsp:nvSpPr>
      <dsp:spPr>
        <a:xfrm>
          <a:off x="1842002" y="2473694"/>
          <a:ext cx="2226449" cy="757029"/>
        </a:xfrm>
        <a:custGeom>
          <a:avLst/>
          <a:gdLst/>
          <a:ahLst/>
          <a:cxnLst/>
          <a:rect l="0" t="0" r="0" b="0"/>
          <a:pathLst>
            <a:path>
              <a:moveTo>
                <a:pt x="2226449" y="0"/>
              </a:moveTo>
              <a:lnTo>
                <a:pt x="2226449" y="370621"/>
              </a:lnTo>
              <a:lnTo>
                <a:pt x="0" y="370621"/>
              </a:lnTo>
              <a:lnTo>
                <a:pt x="0" y="75702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CB036-A969-4557-BEEE-6BE41ECE5529}">
      <dsp:nvSpPr>
        <dsp:cNvPr id="0" name=""/>
        <dsp:cNvSpPr/>
      </dsp:nvSpPr>
      <dsp:spPr>
        <a:xfrm>
          <a:off x="31586" y="633654"/>
          <a:ext cx="8073731" cy="184004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 </a:t>
          </a:r>
          <a:r>
            <a:rPr lang="uk-UA" sz="2800" b="1" kern="12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За розташуванням у клітинах гени поділяють на</a:t>
          </a:r>
          <a:endParaRPr lang="ru-RU" sz="2800" b="1" kern="1200" dirty="0">
            <a:solidFill>
              <a:schemeClr val="accent4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586" y="633654"/>
        <a:ext cx="8073731" cy="1840040"/>
      </dsp:txXfrm>
    </dsp:sp>
    <dsp:sp modelId="{02131008-82E6-440D-8D52-0B34F480B4FA}">
      <dsp:nvSpPr>
        <dsp:cNvPr id="0" name=""/>
        <dsp:cNvSpPr/>
      </dsp:nvSpPr>
      <dsp:spPr>
        <a:xfrm>
          <a:off x="1961" y="3230724"/>
          <a:ext cx="3680081" cy="18400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1" kern="1200" dirty="0">
              <a:solidFill>
                <a:srgbClr val="C00000"/>
              </a:solidFill>
            </a:rPr>
            <a:t>Ядерні</a:t>
          </a:r>
        </a:p>
      </dsp:txBody>
      <dsp:txXfrm>
        <a:off x="1961" y="3230724"/>
        <a:ext cx="3680081" cy="1840040"/>
      </dsp:txXfrm>
    </dsp:sp>
    <dsp:sp modelId="{15A0504F-BF29-4CA1-B8A6-5928F0E8570B}">
      <dsp:nvSpPr>
        <dsp:cNvPr id="0" name=""/>
        <dsp:cNvSpPr/>
      </dsp:nvSpPr>
      <dsp:spPr>
        <a:xfrm>
          <a:off x="4454860" y="3230724"/>
          <a:ext cx="3680081" cy="18400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b="1" kern="1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Цитоплазматичні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0" kern="1200" dirty="0">
              <a:latin typeface="Times New Roman" pitchFamily="18" charset="0"/>
              <a:cs typeface="Times New Roman" pitchFamily="18" charset="0"/>
            </a:rPr>
            <a:t>(розташовані в мітохондріях і хлоропластах)</a:t>
          </a:r>
        </a:p>
      </dsp:txBody>
      <dsp:txXfrm>
        <a:off x="4454860" y="3230724"/>
        <a:ext cx="3680081" cy="18400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4D2FD3-5384-4086-A660-335246E20A8D}">
      <dsp:nvSpPr>
        <dsp:cNvPr id="0" name=""/>
        <dsp:cNvSpPr/>
      </dsp:nvSpPr>
      <dsp:spPr>
        <a:xfrm>
          <a:off x="4068452" y="1693532"/>
          <a:ext cx="2205995" cy="8746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9027"/>
              </a:lnTo>
              <a:lnTo>
                <a:pt x="2205995" y="519027"/>
              </a:lnTo>
              <a:lnTo>
                <a:pt x="2205995" y="87466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0C60E8-E5C3-46DD-9C03-242B8FAF0B22}">
      <dsp:nvSpPr>
        <dsp:cNvPr id="0" name=""/>
        <dsp:cNvSpPr/>
      </dsp:nvSpPr>
      <dsp:spPr>
        <a:xfrm>
          <a:off x="1852176" y="1693532"/>
          <a:ext cx="2216275" cy="874669"/>
        </a:xfrm>
        <a:custGeom>
          <a:avLst/>
          <a:gdLst/>
          <a:ahLst/>
          <a:cxnLst/>
          <a:rect l="0" t="0" r="0" b="0"/>
          <a:pathLst>
            <a:path>
              <a:moveTo>
                <a:pt x="2216275" y="0"/>
              </a:moveTo>
              <a:lnTo>
                <a:pt x="2216275" y="519027"/>
              </a:lnTo>
              <a:lnTo>
                <a:pt x="0" y="519027"/>
              </a:lnTo>
              <a:lnTo>
                <a:pt x="0" y="87466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CB036-A969-4557-BEEE-6BE41ECE5529}">
      <dsp:nvSpPr>
        <dsp:cNvPr id="0" name=""/>
        <dsp:cNvSpPr/>
      </dsp:nvSpPr>
      <dsp:spPr>
        <a:xfrm>
          <a:off x="353010" y="0"/>
          <a:ext cx="7430883" cy="169353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 </a:t>
          </a:r>
          <a:r>
            <a:rPr lang="uk-UA" sz="2800" b="1" kern="1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За функціональним продуктом експресії гени поділяють на</a:t>
          </a:r>
          <a:endParaRPr lang="ru-RU" sz="2800" b="1" kern="1200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3010" y="0"/>
        <a:ext cx="7430883" cy="1693532"/>
      </dsp:txXfrm>
    </dsp:sp>
    <dsp:sp modelId="{02131008-82E6-440D-8D52-0B34F480B4FA}">
      <dsp:nvSpPr>
        <dsp:cNvPr id="0" name=""/>
        <dsp:cNvSpPr/>
      </dsp:nvSpPr>
      <dsp:spPr>
        <a:xfrm>
          <a:off x="1822" y="2568202"/>
          <a:ext cx="3700708" cy="2565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1" kern="1200" dirty="0">
              <a:solidFill>
                <a:srgbClr val="FF9900"/>
              </a:solidFill>
            </a:rPr>
            <a:t>Білкові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0" kern="1200" dirty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містять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інформацію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про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первинну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структуру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білка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, для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біосинтезу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на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основі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цих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генів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утворюються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іРНК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або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матричні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>
              <a:latin typeface="Times New Roman" pitchFamily="18" charset="0"/>
              <a:cs typeface="Times New Roman" pitchFamily="18" charset="0"/>
            </a:rPr>
            <a:t>мРНК</a:t>
          </a: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)</a:t>
          </a:r>
          <a:r>
            <a:rPr lang="uk-UA" sz="1800" b="0" kern="1200" dirty="0">
              <a:latin typeface="Times New Roman" pitchFamily="18" charset="0"/>
              <a:cs typeface="Times New Roman" pitchFamily="18" charset="0"/>
            </a:rPr>
            <a:t> </a:t>
          </a:r>
        </a:p>
      </dsp:txBody>
      <dsp:txXfrm>
        <a:off x="1822" y="2568202"/>
        <a:ext cx="3700708" cy="2565786"/>
      </dsp:txXfrm>
    </dsp:sp>
    <dsp:sp modelId="{15A0504F-BF29-4CA1-B8A6-5928F0E8570B}">
      <dsp:nvSpPr>
        <dsp:cNvPr id="0" name=""/>
        <dsp:cNvSpPr/>
      </dsp:nvSpPr>
      <dsp:spPr>
        <a:xfrm>
          <a:off x="4413814" y="2568202"/>
          <a:ext cx="3721267" cy="295704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b="1" kern="1200" dirty="0" err="1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РНК-гени</a:t>
          </a:r>
          <a:endParaRPr lang="uk-UA" sz="3200" b="1" kern="12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0" kern="1200" dirty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кодують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велику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кількість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різних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видів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РНК,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які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не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піддаються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трансляції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Це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транспортні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РНК (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тРНК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рибосомні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РНК (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рРНК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маленькі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ядерні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РНК (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мяРНК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мікро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-РНК (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мкРНК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)</a:t>
          </a:r>
          <a:endParaRPr lang="uk-UA" sz="1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13814" y="2568202"/>
        <a:ext cx="3721267" cy="29570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4D2FD3-5384-4086-A660-335246E20A8D}">
      <dsp:nvSpPr>
        <dsp:cNvPr id="0" name=""/>
        <dsp:cNvSpPr/>
      </dsp:nvSpPr>
      <dsp:spPr>
        <a:xfrm>
          <a:off x="4068452" y="1559440"/>
          <a:ext cx="2169353" cy="7192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799"/>
              </a:lnTo>
              <a:lnTo>
                <a:pt x="2169353" y="391799"/>
              </a:lnTo>
              <a:lnTo>
                <a:pt x="2169353" y="719281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0C60E8-E5C3-46DD-9C03-242B8FAF0B22}">
      <dsp:nvSpPr>
        <dsp:cNvPr id="0" name=""/>
        <dsp:cNvSpPr/>
      </dsp:nvSpPr>
      <dsp:spPr>
        <a:xfrm>
          <a:off x="1846513" y="1559440"/>
          <a:ext cx="2221938" cy="719281"/>
        </a:xfrm>
        <a:custGeom>
          <a:avLst/>
          <a:gdLst/>
          <a:ahLst/>
          <a:cxnLst/>
          <a:rect l="0" t="0" r="0" b="0"/>
          <a:pathLst>
            <a:path>
              <a:moveTo>
                <a:pt x="2221938" y="0"/>
              </a:moveTo>
              <a:lnTo>
                <a:pt x="2221938" y="391799"/>
              </a:lnTo>
              <a:lnTo>
                <a:pt x="0" y="391799"/>
              </a:lnTo>
              <a:lnTo>
                <a:pt x="0" y="719281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CB036-A969-4557-BEEE-6BE41ECE5529}">
      <dsp:nvSpPr>
        <dsp:cNvPr id="0" name=""/>
        <dsp:cNvSpPr/>
      </dsp:nvSpPr>
      <dsp:spPr>
        <a:xfrm>
          <a:off x="647194" y="0"/>
          <a:ext cx="6842514" cy="155944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 </a:t>
          </a:r>
          <a:r>
            <a:rPr lang="uk-UA" sz="3200" b="1" kern="1200" dirty="0">
              <a:solidFill>
                <a:srgbClr val="FF9900"/>
              </a:solidFill>
              <a:latin typeface="Times New Roman" pitchFamily="18" charset="0"/>
              <a:cs typeface="Times New Roman" pitchFamily="18" charset="0"/>
            </a:rPr>
            <a:t>За активністю гени поділяють на</a:t>
          </a:r>
          <a:endParaRPr lang="ru-RU" sz="3200" b="1" kern="1200" dirty="0">
            <a:solidFill>
              <a:srgbClr val="FF99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7194" y="0"/>
        <a:ext cx="6842514" cy="1559440"/>
      </dsp:txXfrm>
    </dsp:sp>
    <dsp:sp modelId="{02131008-82E6-440D-8D52-0B34F480B4FA}">
      <dsp:nvSpPr>
        <dsp:cNvPr id="0" name=""/>
        <dsp:cNvSpPr/>
      </dsp:nvSpPr>
      <dsp:spPr>
        <a:xfrm>
          <a:off x="4642" y="2278722"/>
          <a:ext cx="3683742" cy="285363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1" kern="1200" dirty="0">
              <a:solidFill>
                <a:srgbClr val="C00000"/>
              </a:solidFill>
            </a:rPr>
            <a:t>Конститутивні </a:t>
          </a:r>
          <a:r>
            <a:rPr lang="uk-UA" sz="3600" b="1" kern="1200" dirty="0"/>
            <a:t>-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це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є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постійно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активними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через те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білки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які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ними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кодуються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необхідні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для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постійної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клітинної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діяльності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Ці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забезпечують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синтез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білків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ферментів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і не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потребують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спеціальної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регуляції</a:t>
          </a:r>
          <a:r>
            <a:rPr lang="uk-UA" sz="2000" b="0" kern="1200" dirty="0">
              <a:latin typeface="Times New Roman" pitchFamily="18" charset="0"/>
              <a:cs typeface="Times New Roman" pitchFamily="18" charset="0"/>
            </a:rPr>
            <a:t> </a:t>
          </a:r>
          <a:endParaRPr lang="uk-UA" sz="1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42" y="2278722"/>
        <a:ext cx="3683742" cy="2853636"/>
      </dsp:txXfrm>
    </dsp:sp>
    <dsp:sp modelId="{15A0504F-BF29-4CA1-B8A6-5928F0E8570B}">
      <dsp:nvSpPr>
        <dsp:cNvPr id="0" name=""/>
        <dsp:cNvSpPr/>
      </dsp:nvSpPr>
      <dsp:spPr>
        <a:xfrm>
          <a:off x="4343350" y="2278722"/>
          <a:ext cx="3788911" cy="334559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b="1" kern="1200" dirty="0" err="1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Неконститутивні</a:t>
          </a:r>
          <a:r>
            <a:rPr lang="uk-UA" sz="3200" b="1" kern="12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k-UA" sz="3200" b="1" kern="1200" dirty="0">
              <a:latin typeface="Times New Roman" pitchFamily="18" charset="0"/>
              <a:cs typeface="Times New Roman" pitchFamily="18" charset="0"/>
            </a:rPr>
            <a:t>-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це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які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стають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активними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лише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тоді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коли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білок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який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вони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кодують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потрібний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клітині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. Вони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регулюються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клітиною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або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організмом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і за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участі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кодованих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білків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забезпечують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диференціацію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клітин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Ці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гени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у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клітинах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еукаріотів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називають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 «генами </a:t>
          </a:r>
          <a:r>
            <a:rPr lang="ru-RU" sz="2000" b="0" kern="1200" dirty="0" err="1">
              <a:latin typeface="Times New Roman" pitchFamily="18" charset="0"/>
              <a:cs typeface="Times New Roman" pitchFamily="18" charset="0"/>
            </a:rPr>
            <a:t>розкоші</a:t>
          </a:r>
          <a:r>
            <a:rPr lang="ru-RU" sz="2000" b="0" kern="1200" dirty="0">
              <a:latin typeface="Times New Roman" pitchFamily="18" charset="0"/>
              <a:cs typeface="Times New Roman" pitchFamily="18" charset="0"/>
            </a:rPr>
            <a:t>»</a:t>
          </a:r>
          <a:r>
            <a:rPr lang="uk-UA" sz="2000" b="0" kern="1200" dirty="0">
              <a:latin typeface="Times New Roman" pitchFamily="18" charset="0"/>
              <a:cs typeface="Times New Roman" pitchFamily="18" charset="0"/>
            </a:rPr>
            <a:t> </a:t>
          </a:r>
          <a:endParaRPr lang="uk-UA" sz="1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43350" y="2278722"/>
        <a:ext cx="3788911" cy="33455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7E24D-A64D-474D-A47C-F04C2879FC7F}">
      <dsp:nvSpPr>
        <dsp:cNvPr id="0" name=""/>
        <dsp:cNvSpPr/>
      </dsp:nvSpPr>
      <dsp:spPr>
        <a:xfrm>
          <a:off x="0" y="584700"/>
          <a:ext cx="828092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4113E9-EDA6-48CB-B033-B100D452741E}">
      <dsp:nvSpPr>
        <dsp:cNvPr id="0" name=""/>
        <dsp:cNvSpPr/>
      </dsp:nvSpPr>
      <dsp:spPr>
        <a:xfrm>
          <a:off x="414046" y="38580"/>
          <a:ext cx="5796644" cy="10922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Регуляція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 за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участі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малих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 РНК</a:t>
          </a:r>
        </a:p>
      </dsp:txBody>
      <dsp:txXfrm>
        <a:off x="467365" y="91899"/>
        <a:ext cx="5690006" cy="985602"/>
      </dsp:txXfrm>
    </dsp:sp>
    <dsp:sp modelId="{E6ADFB6B-3A63-47B2-B1EC-ABAFA384BA6A}">
      <dsp:nvSpPr>
        <dsp:cNvPr id="0" name=""/>
        <dsp:cNvSpPr/>
      </dsp:nvSpPr>
      <dsp:spPr>
        <a:xfrm>
          <a:off x="0" y="2263020"/>
          <a:ext cx="828092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8722FB-30A7-424D-92D1-55DA0F1A6B3E}">
      <dsp:nvSpPr>
        <dsp:cNvPr id="0" name=""/>
        <dsp:cNvSpPr/>
      </dsp:nvSpPr>
      <dsp:spPr>
        <a:xfrm>
          <a:off x="414046" y="1716900"/>
          <a:ext cx="5796644" cy="1092240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Регуляція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 шляхом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метилювання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7365" y="1770219"/>
        <a:ext cx="5690006" cy="985602"/>
      </dsp:txXfrm>
    </dsp:sp>
    <dsp:sp modelId="{2B2E18C3-BE11-45DA-8F52-FFF937BCACE8}">
      <dsp:nvSpPr>
        <dsp:cNvPr id="0" name=""/>
        <dsp:cNvSpPr/>
      </dsp:nvSpPr>
      <dsp:spPr>
        <a:xfrm>
          <a:off x="0" y="3941340"/>
          <a:ext cx="828092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4B609-3458-4622-883A-5E54F6DCBCE3}">
      <dsp:nvSpPr>
        <dsp:cNvPr id="0" name=""/>
        <dsp:cNvSpPr/>
      </dsp:nvSpPr>
      <dsp:spPr>
        <a:xfrm>
          <a:off x="414046" y="3395220"/>
          <a:ext cx="5796644" cy="109224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000" kern="1200" dirty="0"/>
            <a:t>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Регуляція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 на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рівні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 хроматину</a:t>
          </a:r>
          <a:endParaRPr lang="ru-RU" sz="3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7365" y="3448539"/>
        <a:ext cx="5690006" cy="9856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15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498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49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819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332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113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292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373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812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75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48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9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E6A3F-E0DE-42DF-974D-9900EB11A126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3848D-C387-4DEF-85C2-07F1E546467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02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yCXSZrbmiL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3528391"/>
          </a:xfrm>
          <a:solidFill>
            <a:srgbClr val="FFFFFF">
              <a:alpha val="40000"/>
            </a:srgbClr>
          </a:solidFill>
        </p:spPr>
        <p:txBody>
          <a:bodyPr>
            <a:noAutofit/>
          </a:bodyPr>
          <a:lstStyle/>
          <a:p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Гени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структурні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регуляторні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Регуляція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еукаріотичній</a:t>
            </a:r>
            <a:r>
              <a:rPr lang="ru-RU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клітині</a:t>
            </a:r>
            <a:endParaRPr lang="ru-RU" sz="5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7" t="28261" r="5279" b="9627"/>
          <a:stretch/>
        </p:blipFill>
        <p:spPr>
          <a:xfrm>
            <a:off x="2099244" y="3861048"/>
            <a:ext cx="4849019" cy="256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52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r>
              <a:rPr lang="uk-UA" sz="6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Ген -</a:t>
            </a:r>
            <a:endParaRPr lang="ru-RU" sz="6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856984" cy="597666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це ділянка ДНК, що містить інформацію про первинну структуру молекули білка або РНК.</a:t>
            </a: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ЗГАДАЄМО,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група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неклітинних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форм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генетична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інформація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записана на РНК.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РНК-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вмісні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віруси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віроїди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839198"/>
            <a:ext cx="4598640" cy="33843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24128" y="2852936"/>
            <a:ext cx="720080" cy="24622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1000" dirty="0">
                <a:latin typeface="Times New Roman" pitchFamily="18" charset="0"/>
                <a:cs typeface="Times New Roman" pitchFamily="18" charset="0"/>
              </a:rPr>
              <a:t>Клітина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2976046"/>
            <a:ext cx="1008112" cy="27699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Хромосоми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092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Перегляньте відеоролик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600201"/>
            <a:ext cx="9073008" cy="1180727"/>
          </a:xfrm>
          <a:solidFill>
            <a:srgbClr val="FFFFFF">
              <a:alpha val="72941"/>
            </a:srgb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>
                <a:hlinkClick r:id="rId2"/>
              </a:rPr>
              <a:t>https://youtu.be/yCXSZrbmiL8</a:t>
            </a:r>
            <a:r>
              <a:rPr lang="uk-UA" sz="4400" dirty="0"/>
              <a:t> 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51" y="2924944"/>
            <a:ext cx="7117697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27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99588829"/>
              </p:ext>
            </p:extLst>
          </p:nvPr>
        </p:nvGraphicFramePr>
        <p:xfrm>
          <a:off x="539552" y="620688"/>
          <a:ext cx="81369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82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67152550"/>
              </p:ext>
            </p:extLst>
          </p:nvPr>
        </p:nvGraphicFramePr>
        <p:xfrm>
          <a:off x="539552" y="620688"/>
          <a:ext cx="81369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508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30592576"/>
              </p:ext>
            </p:extLst>
          </p:nvPr>
        </p:nvGraphicFramePr>
        <p:xfrm>
          <a:off x="503548" y="188640"/>
          <a:ext cx="81369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2668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33191122"/>
              </p:ext>
            </p:extLst>
          </p:nvPr>
        </p:nvGraphicFramePr>
        <p:xfrm>
          <a:off x="503548" y="188640"/>
          <a:ext cx="81369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0795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142" y="332656"/>
            <a:ext cx="9144000" cy="2592288"/>
          </a:xfrm>
          <a:solidFill>
            <a:srgbClr val="FFFFFF">
              <a:alpha val="47059"/>
            </a:srgb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гени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ділянки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ДНК,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містять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певну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а й система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експресію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058" y="2941983"/>
            <a:ext cx="56896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579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720080"/>
          </a:xfrm>
          <a:solidFill>
            <a:srgbClr val="FFFFCC">
              <a:alpha val="61961"/>
            </a:srgbClr>
          </a:solidFill>
        </p:spPr>
        <p:txBody>
          <a:bodyPr>
            <a:normAutofit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РЕГУЛЯЦІЯ АКТИВНОСТІ ГЕНІВ -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9"/>
            <a:ext cx="8928992" cy="2664296"/>
          </a:xfrm>
          <a:solidFill>
            <a:srgbClr val="CCECFF">
              <a:alpha val="52157"/>
            </a:srgbClr>
          </a:solidFill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/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складна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молекулярних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механізмів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клітини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збільшувати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зменшувати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функціональних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продуктів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експресії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зміну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зовнішніх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умов.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будь-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клітини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визначається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сукупністю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ї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генам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здійснюється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будь-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прояв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та будь-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життєдіяльності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впливи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чинників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середовища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54" t="8812" b="15915"/>
          <a:stretch/>
        </p:blipFill>
        <p:spPr>
          <a:xfrm>
            <a:off x="2339752" y="3887012"/>
            <a:ext cx="3816891" cy="2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68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1584176"/>
          </a:xfrm>
          <a:solidFill>
            <a:srgbClr val="FFFFCC">
              <a:alpha val="67843"/>
            </a:srgbClr>
          </a:solidFill>
        </p:spPr>
        <p:txBody>
          <a:bodyPr/>
          <a:lstStyle/>
          <a:p>
            <a:pPr marL="0" indent="0" algn="just">
              <a:buNone/>
            </a:pPr>
            <a:r>
              <a:rPr lang="uk-UA" dirty="0"/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Епігенетика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наука,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вивчає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експресії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зумовлені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механізмами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пов’язаними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змінами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послідовності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нуклеотидів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ДНК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9532" y="5060216"/>
            <a:ext cx="8424936" cy="16312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генетика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вивчає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ведуть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генах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організмів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епігенетика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досліджує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структура ДНК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незмінною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Епігенетика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вивчає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пригнічують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приймання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їжі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фізичне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навантаження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443" y="1782864"/>
            <a:ext cx="5652120" cy="324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13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116632"/>
            <a:ext cx="7848871" cy="39244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19" y="4149080"/>
            <a:ext cx="8640960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Вперше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механізми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пояснили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французькі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науковці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Ф.  Жакоб і Ж.  Моно у 1961 р.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запропонували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концепцію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оперона,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структурних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прокаріотичних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клітинах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регуляторний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ген,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синтез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регуляторних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блокують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транскрипцію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але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появою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клітині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певного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субстрату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інактивуються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уможливлює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транскрипцію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утворення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функціонального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продукту.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продуктом 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ферменти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розщеплюють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лактозу 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засвоєнню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42445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78249"/>
            <a:ext cx="8712968" cy="3816424"/>
          </a:xfrm>
          <a:solidFill>
            <a:srgbClr val="FFFFCC">
              <a:alpha val="65098"/>
            </a:srgb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/>
              <a:t>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Найкращим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прикладом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епігенетичних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змін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еукаріотичних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клітин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диференціації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клітин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Одна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запліднена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яйцеклітина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зигота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ділиться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диференціюється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клітин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наявні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 живому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організмі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здійснюється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шляхом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активації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одних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пригнічення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гіпотеза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пояснює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називається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гіпотезою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диференціальної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генів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016198"/>
            <a:ext cx="3794513" cy="28418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75" y="4487405"/>
            <a:ext cx="3821395" cy="184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61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Autofit/>
          </a:bodyPr>
          <a:lstStyle/>
          <a:p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Універсальні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епігенетичні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механізми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регуляції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такі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6348991"/>
              </p:ext>
            </p:extLst>
          </p:nvPr>
        </p:nvGraphicFramePr>
        <p:xfrm>
          <a:off x="467544" y="1397000"/>
          <a:ext cx="8280920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971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94122"/>
          </a:xfrm>
          <a:solidFill>
            <a:srgbClr val="FFFFCC">
              <a:alpha val="63922"/>
            </a:srgbClr>
          </a:solidFill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Регуляція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участі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малих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РНК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1"/>
            <a:ext cx="8784976" cy="2592288"/>
          </a:xfrm>
          <a:solidFill>
            <a:srgbClr val="CCFFFF">
              <a:alpha val="63922"/>
            </a:srgbClr>
          </a:solidFill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РНК-інтерференція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– механізм регуляції, що здійснюється за допомогою малих (20 – 25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нуклеотидів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) молекул РНК. Основними молекулами є маленькі ядерні РНК (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мяРНК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) та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мікроРНК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мкРНК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), які вже після транскрипції можуть вступати у взаємодію із комплементарними послідовностями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іРНК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та змінювати їхню активність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748350"/>
            <a:ext cx="2088232" cy="3109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0414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  <a:solidFill>
            <a:srgbClr val="FFFFCC">
              <a:alpha val="63137"/>
            </a:srgbClr>
          </a:solidFill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Регуляція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шляхом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метилювання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2736304"/>
          </a:xfrm>
          <a:solidFill>
            <a:srgbClr val="CCFFFF">
              <a:alpha val="63922"/>
            </a:srgbClr>
          </a:solidFill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Це найбільш досліджений механізм регуляції, пов'язаний із приєднанням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метильної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групи (СН3) до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цитозину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в складі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нуклеотидів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ДНК, що зазвичай пригнічує активність генів на рівні транскрипції.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645024"/>
            <a:ext cx="4981560" cy="31621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97397"/>
            <a:ext cx="2952328" cy="196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619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40966"/>
          </a:xfrm>
          <a:solidFill>
            <a:srgbClr val="FFFFCC">
              <a:alpha val="63922"/>
            </a:srgbClr>
          </a:solidFill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Регуляція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рівні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хроматину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2808312"/>
          </a:xfrm>
          <a:solidFill>
            <a:srgbClr val="CCFFFF">
              <a:alpha val="63922"/>
            </a:srgbClr>
          </a:solidFill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Це найбільш універсальний спосіб регуляції за допомогою зміни стану хроматину впродовж життя клітини.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Деконденсований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еухроматин створює можливості для зчитування інформації з генів, а ущільнений конденсований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гетерохроматин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– блокує.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58" b="3977"/>
          <a:stretch/>
        </p:blipFill>
        <p:spPr>
          <a:xfrm>
            <a:off x="1979712" y="3933056"/>
            <a:ext cx="4680520" cy="280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4256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86</TotalTime>
  <Words>711</Words>
  <Application>Microsoft Office PowerPoint</Application>
  <PresentationFormat>Екран (4:3)</PresentationFormat>
  <Paragraphs>71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Гени структурні та регуляторні.  Регуляція активності генів в еукаріотичній клітині</vt:lpstr>
      <vt:lpstr>Ген -</vt:lpstr>
      <vt:lpstr>Перегляньте відеоролик</vt:lpstr>
      <vt:lpstr>  </vt:lpstr>
      <vt:lpstr>  </vt:lpstr>
      <vt:lpstr>  </vt:lpstr>
      <vt:lpstr>  </vt:lpstr>
      <vt:lpstr>  </vt:lpstr>
      <vt:lpstr>РЕГУЛЯЦІЯ АКТИВНОСТІ ГЕНІВ - </vt:lpstr>
      <vt:lpstr>  </vt:lpstr>
      <vt:lpstr>  </vt:lpstr>
      <vt:lpstr>  </vt:lpstr>
      <vt:lpstr>Універсальні епігенетичні механізми регуляції є такі</vt:lpstr>
      <vt:lpstr>Регуляція за участі малих РНК</vt:lpstr>
      <vt:lpstr>Регуляція шляхом метилювання</vt:lpstr>
      <vt:lpstr>Регуляція на рівні хроматину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Гени структурні та регуляторні. Регуляція активності генів в еукаріотичній клітині</dc:title>
  <dc:creator>Пользователь Windows</dc:creator>
  <cp:lastModifiedBy>Каховський агротехнологічний фаховий коледж Коробки</cp:lastModifiedBy>
  <cp:revision>9</cp:revision>
  <dcterms:created xsi:type="dcterms:W3CDTF">2023-02-07T23:38:12Z</dcterms:created>
  <dcterms:modified xsi:type="dcterms:W3CDTF">2026-02-25T13:43:17Z</dcterms:modified>
</cp:coreProperties>
</file>