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8" r:id="rId4"/>
    <p:sldId id="258" r:id="rId5"/>
    <p:sldId id="269" r:id="rId6"/>
    <p:sldId id="264" r:id="rId7"/>
    <p:sldId id="265" r:id="rId8"/>
    <p:sldId id="270" r:id="rId9"/>
    <p:sldId id="259" r:id="rId10"/>
    <p:sldId id="271" r:id="rId11"/>
    <p:sldId id="263" r:id="rId12"/>
    <p:sldId id="260" r:id="rId13"/>
    <p:sldId id="266" r:id="rId14"/>
    <p:sldId id="267" r:id="rId15"/>
    <p:sldId id="261" r:id="rId16"/>
    <p:sldId id="262" r:id="rId17"/>
    <p:sldId id="272" r:id="rId18"/>
  </p:sldIdLst>
  <p:sldSz cx="9144000" cy="5143500" type="screen16x9"/>
  <p:notesSz cx="9144000" cy="6858000"/>
  <p:defaultTextStyle>
    <a:defPPr>
      <a:defRPr lang="en-US"/>
    </a:defPPr>
    <a:lvl1pPr marL="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99" d="100"/>
          <a:sy n="99" d="100"/>
        </p:scale>
        <p:origin x="72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068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225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013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7264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073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68700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049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5821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1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491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708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83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85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5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472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358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113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F228D-F9E0-44E1-B199-4C8ACFC04E3E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BFF5B536-6099-4400-AF71-73EBC831B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532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841375"/>
            <a:ext cx="9144000" cy="1790700"/>
          </a:xfrm>
        </p:spPr>
        <p:txBody>
          <a:bodyPr>
            <a:noAutofit/>
          </a:bodyPr>
          <a:lstStyle/>
          <a:p>
            <a:pPr algn="ctr"/>
            <a:r>
              <a:rPr lang="uk-UA" sz="4500" b="1" i="1" dirty="0">
                <a:solidFill>
                  <a:schemeClr val="tx1"/>
                </a:solidFill>
              </a:rPr>
              <a:t>3.5.1.4. Препарати формальдегіду</a:t>
            </a:r>
            <a:endParaRPr lang="ru-RU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1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4684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Властивості: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білий порошок пекучого солодко-гіркого смаку, горить, добре розчиняється у воді (1:5) та спирті (1:10).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 випуску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порошок: таблетки по 0,25 і 0,5; 40 % розчин ампулах по 5 і 10мл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uk-UA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Зберігання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розчини при температурі не вище +20°С.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Дія: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антимікробна, що основана на його розкладанні у кислому середовищі на аміак і формальдегід, які мають цю дію.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65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10221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Застосування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запаленні нирок сечовою міхура та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сечовипускних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каналів, захворюваннях очей, запаленні м’язів, суглобів, печінки, алергіях, отруєннях.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Дози: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всередину і внутрішньовенне коням і великій рогатій худобі 10-20 г, дрібній рогатій худобі і свиням 2-5 г, собакам 0,3-2 г.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83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8146" y="113627"/>
            <a:ext cx="401585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5750" algn="ctr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Лізоформ – </a:t>
            </a:r>
            <a:endParaRPr lang="en-PH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85750" algn="ctr"/>
            <a:r>
              <a:rPr lang="en-PH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Lysoformium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Властивості: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жовто-бура рідина з запахом формальдегіду, легко змішується з водою.</a:t>
            </a:r>
          </a:p>
          <a:p>
            <a:pPr algn="ctr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 випуску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у скляних банках.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Зберігання: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щільно закритому посуді.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976" y="113627"/>
            <a:ext cx="4914048" cy="491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5987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 випуску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у скляних банках.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Зберігання: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щільно закритому посуді.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Дія: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протимікробна, дезодоруюча та протизапальна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Застосування: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2-5%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розчин для обробки рук, операційного поля, інструментів, 1-2% розчин при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вагінітах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та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ендометритах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2-4 % розчин для промивання інфікованих ран, 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5-10%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спиртовий розчин дія лікування корости, 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2-4%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гарячий розчин для дезінфекції молочних приміщень та складів.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04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9275" t="4099" r="16140"/>
          <a:stretch/>
        </p:blipFill>
        <p:spPr>
          <a:xfrm>
            <a:off x="1" y="0"/>
            <a:ext cx="4336961" cy="32541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35221" y="381538"/>
            <a:ext cx="35510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5750" algn="ctr"/>
            <a:r>
              <a:rPr lang="uk-UA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Параформ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endParaRPr lang="en-PH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85750" algn="ctr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en-PH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raformium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Властивості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білий порошок з специфічним запахом, розчинний у воді (сухий порошкоподібний параформальдегід).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7713" t="22452" r="18955" b="16957"/>
          <a:stretch/>
        </p:blipFill>
        <p:spPr>
          <a:xfrm>
            <a:off x="1207828" y="2168349"/>
            <a:ext cx="4135271" cy="297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31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68038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 випуску: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крафт-мішках, і целофановим покриттям, що вкладені у прогумовані або паперові 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мішки.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Зберігання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сухому місці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Дія: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протимікробна та дезодоруюча.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Застосування: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для дезінфекції. </a:t>
            </a:r>
          </a:p>
          <a:p>
            <a:pPr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Для виготовлення 1% розчину формальдегіду беруть 1 частину параформальдегіду та 99 частин води.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67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33396"/>
            <a:ext cx="9144000" cy="3718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75"/>
              </a:spcBef>
            </a:pPr>
            <a:r>
              <a:rPr lang="uk-UA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Парасод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Ра</a:t>
            </a:r>
            <a:r>
              <a:rPr lang="en-PH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rasodum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75"/>
              </a:spcBef>
            </a:pP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Властивості: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білий порошок з специфічним запахом, розчинний у воді. </a:t>
            </a:r>
            <a:endParaRPr lang="uk-UA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675"/>
              </a:spcBef>
            </a:pP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Містить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50 частин технічного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параформу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та 50 частин технічної кальцинованої соди.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Форма випуску: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прорезинові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мішки з поліетиленовими вкладками.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Зберігання: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сухому місці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40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95236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Дія: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протимікробна та дезодоруюча. 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919"/>
              </a:spcAft>
            </a:pP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Застосування: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3% розчин для вологої дезінфекції, 40% розчин 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парасоду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застосовують для аерозольної дезінфекції з розрахунку 20 мл на 1 м</a:t>
            </a:r>
            <a:r>
              <a:rPr lang="uk-UA" sz="28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приміщення.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855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7655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5750"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Формальдегід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альдегід мурашиної кислоти, який отримують перепусканням метилового спирту через розжарену мідь.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85750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Його препарати використовують для дезінфекції та  як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протипаразитарні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і дезодоруючі лікарські засоби. </a:t>
            </a:r>
          </a:p>
          <a:p>
            <a:pPr indent="285750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Протимікробна дії основана на звертанні і осадження білка та відбиранні кисню з мікробної клітини. </a:t>
            </a:r>
          </a:p>
        </p:txBody>
      </p:sp>
    </p:spTree>
    <p:extLst>
      <p:ext uri="{BB962C8B-B14F-4D97-AF65-F5344CB8AC3E}">
        <p14:creationId xmlns:p14="http://schemas.microsoft.com/office/powerpoint/2010/main" val="27961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16439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5750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Підвищення температури і вологості у приміщенні підвищує протимікробну активність.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85750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отруєнні формальдегідом промивають шлунок, вводять білкові речовини адсорбенти та ацетат амонію як антидот.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515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4741" y="418583"/>
            <a:ext cx="4735630" cy="252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5750" algn="ctr">
              <a:spcBef>
                <a:spcPts val="1125"/>
              </a:spcBef>
            </a:pP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Розчин формальдегіду (формалін) 40% - </a:t>
            </a:r>
          </a:p>
          <a:p>
            <a:pPr indent="285750" algn="ctr">
              <a:spcBef>
                <a:spcPts val="1125"/>
              </a:spcBef>
            </a:pPr>
            <a:r>
              <a:rPr lang="uk-UA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Solutio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Formaldehydi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40% 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85750" algn="ctr">
              <a:spcBef>
                <a:spcPts val="1125"/>
              </a:spcBef>
            </a:pP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 37,5-38,5 % розчин формальдегіду у воді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1992" y="0"/>
            <a:ext cx="3672101" cy="498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35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9527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Властивості: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прозора безбарвна рідина з специфічним подразнюючим 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запахом. </a:t>
            </a:r>
          </a:p>
          <a:p>
            <a:pPr algn="just"/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Змішується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 водою та спиртом. </a:t>
            </a:r>
            <a:endParaRPr lang="uk-UA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Крім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формальдегіду, розчин містить мурашину кислоту і мурашиний спирт, які підвищують його стійкість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Форма випуску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рідина у бутлях.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Зберігання: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у щільно закритому скляному посуді при температурі не нижче 9°С у захищеному від світла 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місці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854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5503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Дія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місцева в’яжуча, подразнююча,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припікаюча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а також протимікробна,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протипаразитарна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та дезодоруюча. </a:t>
            </a:r>
          </a:p>
          <a:p>
            <a:pPr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введенні всередину протимікробна та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протибродильна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Застосування: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для дезінфекції: вологої 1-2% розчин застосовують для дезінфекції приміщене при неспорових, 4%- при спорових інфекціях; газової - змішують 40 частин формаліну, 21 частини води і 30 частин калію перманганату з розрахунку 40-50 мл формаліну та 1м</a:t>
            </a:r>
            <a:r>
              <a:rPr lang="uk-UA" sz="28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приміщення; аерозольної - використовують 20 мл формаліну на 1м</a:t>
            </a:r>
            <a:r>
              <a:rPr lang="uk-UA" sz="28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приміщення при експозиції 5-6 годин;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55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74417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5750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0,5% розчин для миття рук та інструментів, суміш 3% розчину натрію гідроокису і 3% розчину формальдегіду для заповнення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дезбар’єрів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при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некробактеріозі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2,5 %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спиртово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-водний розчин або лінімент, ще складається з рівних частин формаліну, креоліну та дьогтю.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85750"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Для лікування корости застосовують лінімент з 10 ч. формаліну та по 60 ч. зеленого мила, спирту та води, для консервування патологоанатомічних препаратів, вакцин і деяких сироваток, для обробка операційного поля 5% спиртовий розчин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68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8344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1-2% розчин всередину як </a:t>
            </a:r>
            <a:r>
              <a:rPr lang="uk-UA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протибродильний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засіб при тимпанії передшлунків та як антидот при отруєнні жуйних сечовиною.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Дози:</a:t>
            </a: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всередину коням 5-20 г, великій рогатій худобі 10-25 г свиням 1-3 г, собакам 0,1-1 г, при отруєнні сечовиною 25-30 г на 100 кг маси тіла.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686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53263" y="442764"/>
            <a:ext cx="41581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5750" algn="ctr"/>
            <a:r>
              <a:rPr lang="uk-UA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Гексаметилентетрамін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(уротропін) – </a:t>
            </a:r>
          </a:p>
          <a:p>
            <a:pPr indent="285750" algn="ctr"/>
            <a:r>
              <a:rPr lang="uk-UA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Hexamethyle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tetrami</a:t>
            </a:r>
            <a:r>
              <a:rPr lang="en-PH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num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Одержують при взаємодії аміаку та формальдегіду</a:t>
            </a:r>
            <a:r>
              <a:rPr lang="uk-UA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0623" t="24880" r="30025" b="19278"/>
          <a:stretch/>
        </p:blipFill>
        <p:spPr>
          <a:xfrm>
            <a:off x="1" y="532263"/>
            <a:ext cx="5133263" cy="422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3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</TotalTime>
  <Words>752</Words>
  <Application>Microsoft Office PowerPoint</Application>
  <PresentationFormat>Экран (16:9)</PresentationFormat>
  <Paragraphs>54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Trebuchet MS</vt:lpstr>
      <vt:lpstr>Wingdings 3</vt:lpstr>
      <vt:lpstr>Грань</vt:lpstr>
      <vt:lpstr>3.5.1.4. Препарати формальдегіду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Oleksandr</dc:creator>
  <cp:lastModifiedBy>Oleksandr</cp:lastModifiedBy>
  <cp:revision>9</cp:revision>
  <dcterms:created xsi:type="dcterms:W3CDTF">2017-05-29T16:41:23Z</dcterms:created>
  <dcterms:modified xsi:type="dcterms:W3CDTF">2018-01-08T17:44:15Z</dcterms:modified>
</cp:coreProperties>
</file>