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57" r:id="rId4"/>
    <p:sldId id="263" r:id="rId5"/>
    <p:sldId id="264" r:id="rId6"/>
    <p:sldId id="269" r:id="rId7"/>
    <p:sldId id="265" r:id="rId8"/>
    <p:sldId id="258" r:id="rId9"/>
    <p:sldId id="266" r:id="rId10"/>
    <p:sldId id="259" r:id="rId11"/>
    <p:sldId id="267" r:id="rId12"/>
    <p:sldId id="268" r:id="rId13"/>
    <p:sldId id="260" r:id="rId14"/>
    <p:sldId id="261" r:id="rId15"/>
  </p:sldIdLst>
  <p:sldSz cx="9144000" cy="5143500" type="screen16x9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72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4540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332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1023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689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125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55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773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140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955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2910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116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40079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1206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386518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6350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3788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474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7FF228D-F9E0-44E1-B199-4C8ACFC04E3E}" type="datetimeFigureOut">
              <a:rPr lang="ru-RU" smtClean="0"/>
              <a:t>29.01.2018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8506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597940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400" algn="ctr">
              <a:spcBef>
                <a:spcPts val="1200"/>
              </a:spcBef>
              <a:spcAft>
                <a:spcPts val="800"/>
              </a:spcAft>
            </a:pPr>
            <a:r>
              <a:rPr lang="uk-UA" sz="60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3.5 1.7. </a:t>
            </a:r>
            <a:r>
              <a:rPr lang="uk-UA" sz="6000" b="1" i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Препарати, </a:t>
            </a:r>
            <a:r>
              <a:rPr lang="uk-UA" sz="60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</a:t>
            </a:r>
            <a:r>
              <a:rPr lang="uk-UA" sz="6000" b="1" i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 </a:t>
            </a:r>
            <a:r>
              <a:rPr lang="uk-UA" sz="6000" b="1" i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віддають кисень (</a:t>
            </a:r>
            <a:r>
              <a:rPr lang="uk-UA" sz="60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окислювачі</a:t>
            </a:r>
            <a:r>
              <a:rPr lang="uk-UA" sz="6000" b="1" i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60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1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85060" y="1043193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6400" algn="just">
              <a:spcAft>
                <a:spcPts val="0"/>
              </a:spcAft>
            </a:pP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 взаємодії з тканинами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окислювачі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виділяють атомарним кисень, який добре окислює органічні речовини, в тому числі і мікробні клітини.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06400"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цьому виявляється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припікаюча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дезодоруюча та антимікробна (бактерицидна) дія препараті з групи.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505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53023" y="87720"/>
            <a:ext cx="489097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6400"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Калію перманганат </a:t>
            </a: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</a:p>
          <a:p>
            <a:pPr indent="406400" algn="ctr">
              <a:spcAft>
                <a:spcPts val="0"/>
              </a:spcAft>
            </a:pPr>
            <a:r>
              <a:rPr lang="uk-UA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Kali</a:t>
            </a:r>
            <a:r>
              <a:rPr lang="en-PH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permanganas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темно-фіолетові кристали, з металевим блиском, розчиняються у воді холодній 1:18, киплячій 1:3,5. Колір розчинів від рожевого до темно-фіолетового. Несумісний з органічними сполуками, йодом та ртуттю.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порошок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091574"/>
            <a:ext cx="4271217" cy="2906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2031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19482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щільно закритих банках у сухому, захищеному від світла місці.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водних розчинах розкладається з утворенням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марганца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оксиду вільного кисню.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Кисень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виявляє антимікробну дезодоруючу дії, а солі марганцю - в'яжучу та подразнюючу.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Окислює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 руйнує отруту змій, алкалоїди та фосфор. Виражена також протизапальна та дезодоруюча дії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484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88530" y="224255"/>
            <a:ext cx="345546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ctr"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зовні 0,1-0,2%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розчин для промивання ран та запаленнях слизових оболонок,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ctr"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2,5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% - для зрошення поверхні шкіри при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опіках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29" y="657336"/>
            <a:ext cx="5452187" cy="3457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111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678576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0,5-2% розтин для припинення кровотеч, </a:t>
            </a:r>
          </a:p>
          <a:p>
            <a:pPr marL="457200" indent="-457200" algn="just"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1-3% розчин при інфекційних хворобах шкіри, </a:t>
            </a:r>
          </a:p>
          <a:p>
            <a:pPr marL="457200" indent="-457200" algn="just"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2-4% гарячий розчин для дезінфекції транспорту і приміщень, де зберігаються молочні та м’ясні продукти, </a:t>
            </a:r>
          </a:p>
          <a:p>
            <a:pPr marL="457200" indent="-457200" algn="just"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0,01% розчин всередину при запаленні травного каналу.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524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02721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Дози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всередину 0,1-0,2% розчин при запаленні стравоходу, отруєнні опієм, морфіном, фосфором та атропіном коням і великій рогатій худобі 200-600 мл, дрібним жуйним і свиням 50-100 мл, телятам до 1 року 50-100 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мл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854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4849" y="223283"/>
            <a:ext cx="621915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Розчин перекису водню концентрований (пергідроль) -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Solutio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 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Hydrogenii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peroxy</a:t>
            </a:r>
            <a:r>
              <a:rPr lang="en-PH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concentrata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прозора безбарвна рідина без запаху, добре змішується з водою. Препарат містить 27,5-31 % перекису водню.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банки з притертими пробками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7896" t="2467" r="24948" b="2967"/>
          <a:stretch/>
        </p:blipFill>
        <p:spPr>
          <a:xfrm>
            <a:off x="160385" y="86067"/>
            <a:ext cx="2764464" cy="492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99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54062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 списком Б у щільно закритих банках у прохолодному, захищеному від світла місці.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для виготовлення розчинів різної концентрації.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з 3% розчином оцтової або мурашиної кислоти - для дезінфекції вуликів при американському та європейському гнильці бджіл.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366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39453" y="76406"/>
            <a:ext cx="630454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Розчин перекису водню розведений (3%) </a:t>
            </a: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</a:p>
          <a:p>
            <a:pPr indent="393700" algn="ctr">
              <a:spcAft>
                <a:spcPts val="0"/>
              </a:spcAft>
            </a:pPr>
            <a:r>
              <a:rPr lang="uk-UA" sz="28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Solutio</a:t>
            </a: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Ну</a:t>
            </a:r>
            <a:r>
              <a:rPr lang="en-PH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rogenii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peroxydi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diluta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прозора безбарвна рідина без запаху, добре змішується з водою, в'яжучого смаку. Препарат містить 3 % перекису водню.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банках з притертими пробками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1658" t="5788" r="29449" b="10636"/>
          <a:stretch/>
        </p:blipFill>
        <p:spPr>
          <a:xfrm>
            <a:off x="161726" y="76406"/>
            <a:ext cx="2604976" cy="491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308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99875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Зберігання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щільно закритих банках у прохолодному, захищеному від світла місці.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Дія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при контакті з органічними речовинами розчини перекису водню розкладаються з виділенням кисню, який діє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протимікробно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та дезодоруюче.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81000" algn="just">
              <a:spcAft>
                <a:spcPts val="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Нанесення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рану сприяє очищенню від забруднень і змертвілих тканин, прискорюється її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заживлення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виявляється кровоспинна та дезодоруюча дія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15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9632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1-2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при запаленні слизових оболонок, в акушерській практиці,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для промивання виразок, гнійних ран та при запаленні зовнішнього вуха,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1-2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при фібринозних кон’юнктивітах та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фарингітах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вводять підшкірно навкруги місця укусу змій та павуків,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% розчин перекису водню з 0,5% розчином молочної кислоти для дезінфекції пташників.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95293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Таблетки гідропериту -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Tab</a:t>
            </a:r>
            <a:r>
              <a:rPr lang="en-PH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ettae</a:t>
            </a: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Hydroperitі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таблетки білого кольору, добре розчиняються у воді. Комплексна сполука перекису водню з сечовиною. Препарат містить 33-35 % перекису водню.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таблетки по 1,5 г в упакуванні по 6 штук</a:t>
            </a: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0193" t="21427" r="13563" b="12942"/>
          <a:stretch/>
        </p:blipFill>
        <p:spPr>
          <a:xfrm>
            <a:off x="3009013" y="2246768"/>
            <a:ext cx="4444409" cy="287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615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21889"/>
            <a:ext cx="9144000" cy="3275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стандартному упакуванні у сухому, захищеному від світла місці.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антисептична, протизапальна та дезодоруюча. 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1320"/>
              </a:spcAft>
            </a:pPr>
            <a:r>
              <a:rPr lang="uk-UA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0,25-1% розчин для промивання ран, слизових оболонок,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ендометритах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вагінітах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1320"/>
              </a:spcAft>
            </a:pPr>
            <a:r>
              <a:rPr lang="uk-UA" sz="28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</a:t>
            </a:r>
            <a:r>
              <a:rPr lang="uk-UA" sz="28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отримання 3% розчину 1 таблетку розчиняють у 15 мл води.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15054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26</TotalTime>
  <Words>576</Words>
  <Application>Microsoft Office PowerPoint</Application>
  <PresentationFormat>Экран (16:9)</PresentationFormat>
  <Paragraphs>45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Century Gothic</vt:lpstr>
      <vt:lpstr>Courier New</vt:lpstr>
      <vt:lpstr>Times New Roman</vt:lpstr>
      <vt:lpstr>Wingdings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Oleksandr</dc:creator>
  <cp:lastModifiedBy>Oleksandr</cp:lastModifiedBy>
  <cp:revision>10</cp:revision>
  <dcterms:created xsi:type="dcterms:W3CDTF">2017-05-29T16:41:23Z</dcterms:created>
  <dcterms:modified xsi:type="dcterms:W3CDTF">2018-01-29T17:04:55Z</dcterms:modified>
</cp:coreProperties>
</file>