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6858000" cx="9144000"/>
  <p:notesSz cx="6858000" cy="9144000"/>
  <p:embeddedFontLst>
    <p:embeddedFont>
      <p:font typeface="Libre Franklin"/>
      <p:regular r:id="rId20"/>
      <p:bold r:id="rId21"/>
      <p:italic r:id="rId22"/>
      <p:boldItalic r:id="rId23"/>
    </p:embeddedFont>
    <p:embeddedFont>
      <p:font typeface="Libre Franklin Medium"/>
      <p:regular r:id="rId24"/>
      <p:bold r:id="rId25"/>
      <p:italic r:id="rId26"/>
      <p:boldItalic r:id="rId2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28" roundtripDataSignature="AMtx7mhTCzREq5h9VIzCZkITTswVuE7f/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LibreFranklin-regular.fntdata"/><Relationship Id="rId22" Type="http://schemas.openxmlformats.org/officeDocument/2006/relationships/font" Target="fonts/LibreFranklin-italic.fntdata"/><Relationship Id="rId21" Type="http://schemas.openxmlformats.org/officeDocument/2006/relationships/font" Target="fonts/LibreFranklin-bold.fntdata"/><Relationship Id="rId24" Type="http://schemas.openxmlformats.org/officeDocument/2006/relationships/font" Target="fonts/LibreFranklinMedium-regular.fntdata"/><Relationship Id="rId23" Type="http://schemas.openxmlformats.org/officeDocument/2006/relationships/font" Target="fonts/LibreFranklin-boldItalic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LibreFranklinMedium-italic.fntdata"/><Relationship Id="rId25" Type="http://schemas.openxmlformats.org/officeDocument/2006/relationships/font" Target="fonts/LibreFranklinMedium-bold.fntdata"/><Relationship Id="rId28" Type="http://customschemas.google.com/relationships/presentationmetadata" Target="metadata"/><Relationship Id="rId27" Type="http://schemas.openxmlformats.org/officeDocument/2006/relationships/font" Target="fonts/LibreFranklinMedium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" name="Google Shape;96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34c4c767fe6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34c4c767fe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34c4c767fe6_0_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34c4c767fe6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34c4c767fe6_0_1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34c4c767fe6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34c4c767fe6_0_1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34c4c767fe6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showMasterSp="0" type="title">
  <p:cSld name="TITLE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Google Shape;15;p12"/>
          <p:cNvCxnSpPr/>
          <p:nvPr/>
        </p:nvCxnSpPr>
        <p:spPr>
          <a:xfrm>
            <a:off x="514350" y="5349902"/>
            <a:ext cx="8629650" cy="2381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6" name="Google Shape;16;p12"/>
          <p:cNvSpPr txBox="1"/>
          <p:nvPr>
            <p:ph type="ctrTitle"/>
          </p:nvPr>
        </p:nvSpPr>
        <p:spPr>
          <a:xfrm>
            <a:off x="381000" y="4853411"/>
            <a:ext cx="8458200" cy="12223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2"/>
          <p:cNvSpPr txBox="1"/>
          <p:nvPr>
            <p:ph idx="1" type="subTitle"/>
          </p:nvPr>
        </p:nvSpPr>
        <p:spPr>
          <a:xfrm>
            <a:off x="381000" y="3886200"/>
            <a:ext cx="84582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480"/>
              </a:spcBef>
              <a:spcAft>
                <a:spcPts val="0"/>
              </a:spcAft>
              <a:buSzPts val="1680"/>
              <a:buNone/>
              <a:defRPr sz="2400">
                <a:solidFill>
                  <a:srgbClr val="44332A"/>
                </a:solidFill>
              </a:defRPr>
            </a:lvl1pPr>
            <a:lvl2pPr lvl="1" algn="ctr">
              <a:spcBef>
                <a:spcPts val="360"/>
              </a:spcBef>
              <a:spcAft>
                <a:spcPts val="0"/>
              </a:spcAft>
              <a:buSzPts val="1260"/>
              <a:buNone/>
              <a:defRPr/>
            </a:lvl2pPr>
            <a:lvl3pPr lvl="2" algn="ctr">
              <a:spcBef>
                <a:spcPts val="360"/>
              </a:spcBef>
              <a:spcAft>
                <a:spcPts val="0"/>
              </a:spcAft>
              <a:buSzPts val="1260"/>
              <a:buNone/>
              <a:defRPr/>
            </a:lvl3pPr>
            <a:lvl4pPr lvl="3" algn="ctr">
              <a:spcBef>
                <a:spcPts val="360"/>
              </a:spcBef>
              <a:spcAft>
                <a:spcPts val="0"/>
              </a:spcAft>
              <a:buSzPts val="1260"/>
              <a:buNone/>
              <a:defRPr/>
            </a:lvl4pPr>
            <a:lvl5pPr lvl="4" algn="ctr">
              <a:spcBef>
                <a:spcPts val="360"/>
              </a:spcBef>
              <a:spcAft>
                <a:spcPts val="0"/>
              </a:spcAft>
              <a:buSzPts val="1080"/>
              <a:buNone/>
              <a:defRPr/>
            </a:lvl5pPr>
            <a:lvl6pPr lvl="5" algn="ctr">
              <a:spcBef>
                <a:spcPts val="360"/>
              </a:spcBef>
              <a:spcAft>
                <a:spcPts val="0"/>
              </a:spcAft>
              <a:buSzPts val="1080"/>
              <a:buNone/>
              <a:defRPr/>
            </a:lvl6pPr>
            <a:lvl7pPr lvl="6" algn="ctr">
              <a:spcBef>
                <a:spcPts val="360"/>
              </a:spcBef>
              <a:spcAft>
                <a:spcPts val="0"/>
              </a:spcAft>
              <a:buSzPts val="1080"/>
              <a:buNone/>
              <a:defRPr/>
            </a:lvl7pPr>
            <a:lvl8pPr lvl="7" algn="ctr">
              <a:spcBef>
                <a:spcPts val="360"/>
              </a:spcBef>
              <a:spcAft>
                <a:spcPts val="0"/>
              </a:spcAft>
              <a:buSzPts val="1080"/>
              <a:buNone/>
              <a:defRPr/>
            </a:lvl8pPr>
            <a:lvl9pPr lvl="8" algn="ctr">
              <a:spcBef>
                <a:spcPts val="360"/>
              </a:spcBef>
              <a:spcAft>
                <a:spcPts val="0"/>
              </a:spcAft>
              <a:buSzPts val="1080"/>
              <a:buNone/>
              <a:defRPr/>
            </a:lvl9pPr>
          </a:lstStyle>
          <a:p/>
        </p:txBody>
      </p:sp>
      <p:sp>
        <p:nvSpPr>
          <p:cNvPr id="18" name="Google Shape;18;p12"/>
          <p:cNvSpPr txBox="1"/>
          <p:nvPr>
            <p:ph idx="10" type="dt"/>
          </p:nvPr>
        </p:nvSpPr>
        <p:spPr>
          <a:xfrm>
            <a:off x="6477000" y="76200"/>
            <a:ext cx="2514600" cy="288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2"/>
          <p:cNvSpPr txBox="1"/>
          <p:nvPr>
            <p:ph idx="11" type="ftr"/>
          </p:nvPr>
        </p:nvSpPr>
        <p:spPr>
          <a:xfrm>
            <a:off x="3124200" y="76200"/>
            <a:ext cx="3352800" cy="288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2"/>
          <p:cNvSpPr txBox="1"/>
          <p:nvPr>
            <p:ph idx="12" type="sldNum"/>
          </p:nvPr>
        </p:nvSpPr>
        <p:spPr>
          <a:xfrm>
            <a:off x="8229600" y="6473952"/>
            <a:ext cx="758952" cy="2468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3"/>
          <p:cNvSpPr txBox="1"/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3"/>
          <p:cNvSpPr txBox="1"/>
          <p:nvPr>
            <p:ph idx="1" type="body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08610" lvl="0" marL="457200" algn="l">
              <a:spcBef>
                <a:spcPts val="360"/>
              </a:spcBef>
              <a:spcAft>
                <a:spcPts val="0"/>
              </a:spcAft>
              <a:buSzPts val="1260"/>
              <a:buChar char="🞭"/>
              <a:defRPr/>
            </a:lvl1pPr>
            <a:lvl2pPr indent="-308610" lvl="1" marL="914400" algn="l">
              <a:spcBef>
                <a:spcPts val="360"/>
              </a:spcBef>
              <a:spcAft>
                <a:spcPts val="0"/>
              </a:spcAft>
              <a:buSzPts val="1260"/>
              <a:buChar char="🞤"/>
              <a:defRPr/>
            </a:lvl2pPr>
            <a:lvl3pPr indent="-308610" lvl="2" marL="1371600" algn="l">
              <a:spcBef>
                <a:spcPts val="360"/>
              </a:spcBef>
              <a:spcAft>
                <a:spcPts val="0"/>
              </a:spcAft>
              <a:buSzPts val="1260"/>
              <a:buChar char="🞫"/>
              <a:defRPr/>
            </a:lvl3pPr>
            <a:lvl4pPr indent="-308610" lvl="3" marL="1828800" algn="l">
              <a:spcBef>
                <a:spcPts val="360"/>
              </a:spcBef>
              <a:spcAft>
                <a:spcPts val="0"/>
              </a:spcAft>
              <a:buSzPts val="1260"/>
              <a:buChar char="🞲"/>
              <a:defRPr/>
            </a:lvl4pPr>
            <a:lvl5pPr indent="-297179" lvl="4" marL="2286000" algn="l">
              <a:spcBef>
                <a:spcPts val="360"/>
              </a:spcBef>
              <a:spcAft>
                <a:spcPts val="0"/>
              </a:spcAft>
              <a:buSzPts val="1080"/>
              <a:buChar char="🞩"/>
              <a:defRPr/>
            </a:lvl5pPr>
            <a:lvl6pPr indent="-297179" lvl="5" marL="2743200" algn="l">
              <a:spcBef>
                <a:spcPts val="360"/>
              </a:spcBef>
              <a:spcAft>
                <a:spcPts val="0"/>
              </a:spcAft>
              <a:buSzPts val="1080"/>
              <a:buChar char="🞤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🞲"/>
              <a:defRPr/>
            </a:lvl7pPr>
            <a:lvl8pPr indent="-297179" lvl="7" marL="3657600" algn="l">
              <a:spcBef>
                <a:spcPts val="360"/>
              </a:spcBef>
              <a:spcAft>
                <a:spcPts val="0"/>
              </a:spcAft>
              <a:buSzPts val="1080"/>
              <a:buChar char="◆"/>
              <a:defRPr/>
            </a:lvl8pPr>
            <a:lvl9pPr indent="-297179" lvl="8" marL="4114800" algn="l">
              <a:spcBef>
                <a:spcPts val="360"/>
              </a:spcBef>
              <a:spcAft>
                <a:spcPts val="0"/>
              </a:spcAft>
              <a:buSzPts val="1080"/>
              <a:buChar char="◼"/>
              <a:defRPr/>
            </a:lvl9pPr>
          </a:lstStyle>
          <a:p/>
        </p:txBody>
      </p:sp>
      <p:sp>
        <p:nvSpPr>
          <p:cNvPr id="24" name="Google Shape;24;p13"/>
          <p:cNvSpPr txBox="1"/>
          <p:nvPr>
            <p:ph idx="10" type="dt"/>
          </p:nvPr>
        </p:nvSpPr>
        <p:spPr>
          <a:xfrm>
            <a:off x="6477000" y="76200"/>
            <a:ext cx="2514600" cy="288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3"/>
          <p:cNvSpPr txBox="1"/>
          <p:nvPr>
            <p:ph idx="11" type="ftr"/>
          </p:nvPr>
        </p:nvSpPr>
        <p:spPr>
          <a:xfrm>
            <a:off x="3581400" y="76200"/>
            <a:ext cx="2895600" cy="288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3"/>
          <p:cNvSpPr txBox="1"/>
          <p:nvPr>
            <p:ph idx="12" type="sldNum"/>
          </p:nvPr>
        </p:nvSpPr>
        <p:spPr>
          <a:xfrm>
            <a:off x="8229600" y="6473952"/>
            <a:ext cx="758952" cy="2468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showMasterSp="0" type="secHead">
  <p:cSld name="SECTION_HEADER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Google Shape;28;p14"/>
          <p:cNvCxnSpPr/>
          <p:nvPr/>
        </p:nvCxnSpPr>
        <p:spPr>
          <a:xfrm>
            <a:off x="514350" y="3444902"/>
            <a:ext cx="8629650" cy="2381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9" name="Google Shape;29;p14"/>
          <p:cNvSpPr txBox="1"/>
          <p:nvPr>
            <p:ph idx="1" type="body"/>
          </p:nvPr>
        </p:nvSpPr>
        <p:spPr>
          <a:xfrm>
            <a:off x="381000" y="1676400"/>
            <a:ext cx="8458200" cy="1219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r">
              <a:spcBef>
                <a:spcPts val="400"/>
              </a:spcBef>
              <a:spcAft>
                <a:spcPts val="0"/>
              </a:spcAft>
              <a:buSzPts val="1400"/>
              <a:buNone/>
              <a:defRPr sz="2000">
                <a:solidFill>
                  <a:srgbClr val="DCD0B0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SzPts val="126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SzPts val="112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SzPts val="98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SzPts val="840"/>
              <a:buNone/>
              <a:defRPr sz="1400">
                <a:solidFill>
                  <a:schemeClr val="lt1"/>
                </a:solidFill>
              </a:defRPr>
            </a:lvl5pPr>
            <a:lvl6pPr indent="-297179" lvl="5" marL="2743200" algn="l">
              <a:spcBef>
                <a:spcPts val="360"/>
              </a:spcBef>
              <a:spcAft>
                <a:spcPts val="0"/>
              </a:spcAft>
              <a:buSzPts val="1080"/>
              <a:buChar char="🞤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🞲"/>
              <a:defRPr/>
            </a:lvl7pPr>
            <a:lvl8pPr indent="-297179" lvl="7" marL="3657600" algn="l">
              <a:spcBef>
                <a:spcPts val="360"/>
              </a:spcBef>
              <a:spcAft>
                <a:spcPts val="0"/>
              </a:spcAft>
              <a:buSzPts val="1080"/>
              <a:buChar char="◆"/>
              <a:defRPr/>
            </a:lvl8pPr>
            <a:lvl9pPr indent="-297179" lvl="8" marL="4114800" algn="l">
              <a:spcBef>
                <a:spcPts val="360"/>
              </a:spcBef>
              <a:spcAft>
                <a:spcPts val="0"/>
              </a:spcAft>
              <a:buSzPts val="1080"/>
              <a:buChar char="◼"/>
              <a:defRPr/>
            </a:lvl9pPr>
          </a:lstStyle>
          <a:p/>
        </p:txBody>
      </p:sp>
      <p:sp>
        <p:nvSpPr>
          <p:cNvPr id="30" name="Google Shape;30;p14"/>
          <p:cNvSpPr txBox="1"/>
          <p:nvPr>
            <p:ph idx="10" type="dt"/>
          </p:nvPr>
        </p:nvSpPr>
        <p:spPr>
          <a:xfrm>
            <a:off x="6477000" y="76200"/>
            <a:ext cx="2514600" cy="288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4"/>
          <p:cNvSpPr txBox="1"/>
          <p:nvPr>
            <p:ph idx="11" type="ftr"/>
          </p:nvPr>
        </p:nvSpPr>
        <p:spPr>
          <a:xfrm>
            <a:off x="3124200" y="76200"/>
            <a:ext cx="3352800" cy="288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4"/>
          <p:cNvSpPr txBox="1"/>
          <p:nvPr>
            <p:ph idx="12" type="sldNum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33" name="Google Shape;33;p14"/>
          <p:cNvSpPr txBox="1"/>
          <p:nvPr>
            <p:ph type="title"/>
          </p:nvPr>
        </p:nvSpPr>
        <p:spPr>
          <a:xfrm>
            <a:off x="180475" y="2947085"/>
            <a:ext cx="8686800" cy="11848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Libre Franklin Medium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5"/>
          <p:cNvSpPr txBox="1"/>
          <p:nvPr>
            <p:ph type="title"/>
          </p:nvPr>
        </p:nvSpPr>
        <p:spPr>
          <a:xfrm>
            <a:off x="301752" y="457200"/>
            <a:ext cx="8686800" cy="8412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5"/>
          <p:cNvSpPr txBox="1"/>
          <p:nvPr>
            <p:ph idx="1" type="body"/>
          </p:nvPr>
        </p:nvSpPr>
        <p:spPr>
          <a:xfrm>
            <a:off x="304800" y="1600200"/>
            <a:ext cx="4191000" cy="472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3060" lvl="0" marL="457200" algn="l">
              <a:spcBef>
                <a:spcPts val="560"/>
              </a:spcBef>
              <a:spcAft>
                <a:spcPts val="0"/>
              </a:spcAft>
              <a:buSzPts val="1960"/>
              <a:buChar char="🞭"/>
              <a:defRPr sz="2800"/>
            </a:lvl1pPr>
            <a:lvl2pPr indent="-335280" lvl="1" marL="914400" algn="l">
              <a:spcBef>
                <a:spcPts val="480"/>
              </a:spcBef>
              <a:spcAft>
                <a:spcPts val="0"/>
              </a:spcAft>
              <a:buSzPts val="1680"/>
              <a:buChar char="🞤"/>
              <a:defRPr sz="2400"/>
            </a:lvl2pPr>
            <a:lvl3pPr indent="-317500" lvl="2" marL="1371600" algn="l">
              <a:spcBef>
                <a:spcPts val="400"/>
              </a:spcBef>
              <a:spcAft>
                <a:spcPts val="0"/>
              </a:spcAft>
              <a:buSzPts val="1400"/>
              <a:buChar char="🞫"/>
              <a:defRPr sz="2000"/>
            </a:lvl3pPr>
            <a:lvl4pPr indent="-308610" lvl="3" marL="1828800" algn="l">
              <a:spcBef>
                <a:spcPts val="360"/>
              </a:spcBef>
              <a:spcAft>
                <a:spcPts val="0"/>
              </a:spcAft>
              <a:buSzPts val="1260"/>
              <a:buChar char="🞲"/>
              <a:defRPr sz="1800"/>
            </a:lvl4pPr>
            <a:lvl5pPr indent="-297179" lvl="4" marL="2286000" algn="l">
              <a:spcBef>
                <a:spcPts val="360"/>
              </a:spcBef>
              <a:spcAft>
                <a:spcPts val="0"/>
              </a:spcAft>
              <a:buSzPts val="1080"/>
              <a:buChar char="🞩"/>
              <a:defRPr sz="1800"/>
            </a:lvl5pPr>
            <a:lvl6pPr indent="-297179" lvl="5" marL="2743200" algn="l">
              <a:spcBef>
                <a:spcPts val="360"/>
              </a:spcBef>
              <a:spcAft>
                <a:spcPts val="0"/>
              </a:spcAft>
              <a:buSzPts val="1080"/>
              <a:buChar char="🞤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🞲"/>
              <a:defRPr/>
            </a:lvl7pPr>
            <a:lvl8pPr indent="-297179" lvl="7" marL="3657600" algn="l">
              <a:spcBef>
                <a:spcPts val="360"/>
              </a:spcBef>
              <a:spcAft>
                <a:spcPts val="0"/>
              </a:spcAft>
              <a:buSzPts val="1080"/>
              <a:buChar char="◆"/>
              <a:defRPr/>
            </a:lvl8pPr>
            <a:lvl9pPr indent="-297179" lvl="8" marL="4114800" algn="l">
              <a:spcBef>
                <a:spcPts val="360"/>
              </a:spcBef>
              <a:spcAft>
                <a:spcPts val="0"/>
              </a:spcAft>
              <a:buSzPts val="1080"/>
              <a:buChar char="◼"/>
              <a:defRPr/>
            </a:lvl9pPr>
          </a:lstStyle>
          <a:p/>
        </p:txBody>
      </p:sp>
      <p:sp>
        <p:nvSpPr>
          <p:cNvPr id="37" name="Google Shape;37;p15"/>
          <p:cNvSpPr txBox="1"/>
          <p:nvPr>
            <p:ph idx="2" type="body"/>
          </p:nvPr>
        </p:nvSpPr>
        <p:spPr>
          <a:xfrm>
            <a:off x="4648200" y="1600200"/>
            <a:ext cx="4343400" cy="472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3060" lvl="0" marL="457200" algn="l">
              <a:spcBef>
                <a:spcPts val="560"/>
              </a:spcBef>
              <a:spcAft>
                <a:spcPts val="0"/>
              </a:spcAft>
              <a:buSzPts val="1960"/>
              <a:buChar char="🞭"/>
              <a:defRPr sz="2800"/>
            </a:lvl1pPr>
            <a:lvl2pPr indent="-335280" lvl="1" marL="914400" algn="l">
              <a:spcBef>
                <a:spcPts val="480"/>
              </a:spcBef>
              <a:spcAft>
                <a:spcPts val="0"/>
              </a:spcAft>
              <a:buSzPts val="1680"/>
              <a:buChar char="🞤"/>
              <a:defRPr sz="2400"/>
            </a:lvl2pPr>
            <a:lvl3pPr indent="-317500" lvl="2" marL="1371600" algn="l">
              <a:spcBef>
                <a:spcPts val="400"/>
              </a:spcBef>
              <a:spcAft>
                <a:spcPts val="0"/>
              </a:spcAft>
              <a:buSzPts val="1400"/>
              <a:buChar char="🞫"/>
              <a:defRPr sz="2000"/>
            </a:lvl3pPr>
            <a:lvl4pPr indent="-308610" lvl="3" marL="1828800" algn="l">
              <a:spcBef>
                <a:spcPts val="360"/>
              </a:spcBef>
              <a:spcAft>
                <a:spcPts val="0"/>
              </a:spcAft>
              <a:buSzPts val="1260"/>
              <a:buChar char="🞲"/>
              <a:defRPr sz="1800"/>
            </a:lvl4pPr>
            <a:lvl5pPr indent="-297179" lvl="4" marL="2286000" algn="l">
              <a:spcBef>
                <a:spcPts val="360"/>
              </a:spcBef>
              <a:spcAft>
                <a:spcPts val="0"/>
              </a:spcAft>
              <a:buSzPts val="1080"/>
              <a:buChar char="🞩"/>
              <a:defRPr sz="1800"/>
            </a:lvl5pPr>
            <a:lvl6pPr indent="-297179" lvl="5" marL="2743200" algn="l">
              <a:spcBef>
                <a:spcPts val="360"/>
              </a:spcBef>
              <a:spcAft>
                <a:spcPts val="0"/>
              </a:spcAft>
              <a:buSzPts val="1080"/>
              <a:buChar char="🞤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🞲"/>
              <a:defRPr/>
            </a:lvl7pPr>
            <a:lvl8pPr indent="-297179" lvl="7" marL="3657600" algn="l">
              <a:spcBef>
                <a:spcPts val="360"/>
              </a:spcBef>
              <a:spcAft>
                <a:spcPts val="0"/>
              </a:spcAft>
              <a:buSzPts val="1080"/>
              <a:buChar char="◆"/>
              <a:defRPr/>
            </a:lvl8pPr>
            <a:lvl9pPr indent="-297179" lvl="8" marL="4114800" algn="l">
              <a:spcBef>
                <a:spcPts val="360"/>
              </a:spcBef>
              <a:spcAft>
                <a:spcPts val="0"/>
              </a:spcAft>
              <a:buSzPts val="1080"/>
              <a:buChar char="◼"/>
              <a:defRPr/>
            </a:lvl9pPr>
          </a:lstStyle>
          <a:p/>
        </p:txBody>
      </p:sp>
      <p:sp>
        <p:nvSpPr>
          <p:cNvPr id="38" name="Google Shape;38;p15"/>
          <p:cNvSpPr txBox="1"/>
          <p:nvPr>
            <p:ph idx="10" type="dt"/>
          </p:nvPr>
        </p:nvSpPr>
        <p:spPr>
          <a:xfrm>
            <a:off x="6477000" y="76200"/>
            <a:ext cx="2514600" cy="288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5"/>
          <p:cNvSpPr txBox="1"/>
          <p:nvPr>
            <p:ph idx="11" type="ftr"/>
          </p:nvPr>
        </p:nvSpPr>
        <p:spPr>
          <a:xfrm>
            <a:off x="3124200" y="76200"/>
            <a:ext cx="3352800" cy="288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5"/>
          <p:cNvSpPr txBox="1"/>
          <p:nvPr>
            <p:ph idx="12" type="sldNum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showMasterSp="0" type="twoTxTwoObj">
  <p:cSld name="TWO_OBJECTS_WITH_TEXT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6"/>
          <p:cNvSpPr txBox="1"/>
          <p:nvPr>
            <p:ph type="title"/>
          </p:nvPr>
        </p:nvSpPr>
        <p:spPr>
          <a:xfrm>
            <a:off x="304800" y="5410200"/>
            <a:ext cx="8610600" cy="8826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Libre Franklin Medium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6"/>
          <p:cNvSpPr txBox="1"/>
          <p:nvPr>
            <p:ph idx="1" type="body"/>
          </p:nvPr>
        </p:nvSpPr>
        <p:spPr>
          <a:xfrm>
            <a:off x="281444" y="666750"/>
            <a:ext cx="4290556" cy="6397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60"/>
              </a:spcBef>
              <a:spcAft>
                <a:spcPts val="0"/>
              </a:spcAft>
              <a:buSzPts val="1260"/>
              <a:buNone/>
              <a:defRPr b="0" sz="1800" cap="none">
                <a:solidFill>
                  <a:srgbClr val="AF762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14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26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12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960"/>
              <a:buNone/>
              <a:defRPr b="1" sz="1600"/>
            </a:lvl5pPr>
            <a:lvl6pPr indent="-297179" lvl="5" marL="2743200" algn="l">
              <a:spcBef>
                <a:spcPts val="360"/>
              </a:spcBef>
              <a:spcAft>
                <a:spcPts val="0"/>
              </a:spcAft>
              <a:buSzPts val="1080"/>
              <a:buChar char="🞤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🞲"/>
              <a:defRPr/>
            </a:lvl7pPr>
            <a:lvl8pPr indent="-297179" lvl="7" marL="3657600" algn="l">
              <a:spcBef>
                <a:spcPts val="360"/>
              </a:spcBef>
              <a:spcAft>
                <a:spcPts val="0"/>
              </a:spcAft>
              <a:buSzPts val="1080"/>
              <a:buChar char="◆"/>
              <a:defRPr/>
            </a:lvl8pPr>
            <a:lvl9pPr indent="-297179" lvl="8" marL="4114800" algn="l">
              <a:spcBef>
                <a:spcPts val="360"/>
              </a:spcBef>
              <a:spcAft>
                <a:spcPts val="0"/>
              </a:spcAft>
              <a:buSzPts val="1080"/>
              <a:buChar char="◼"/>
              <a:defRPr/>
            </a:lvl9pPr>
          </a:lstStyle>
          <a:p/>
        </p:txBody>
      </p:sp>
      <p:sp>
        <p:nvSpPr>
          <p:cNvPr id="44" name="Google Shape;44;p16"/>
          <p:cNvSpPr txBox="1"/>
          <p:nvPr>
            <p:ph idx="2" type="body"/>
          </p:nvPr>
        </p:nvSpPr>
        <p:spPr>
          <a:xfrm>
            <a:off x="4645025" y="666750"/>
            <a:ext cx="4292241" cy="6397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60"/>
              </a:spcBef>
              <a:spcAft>
                <a:spcPts val="0"/>
              </a:spcAft>
              <a:buSzPts val="1260"/>
              <a:buNone/>
              <a:defRPr b="0" sz="1800" cap="none">
                <a:solidFill>
                  <a:srgbClr val="AF762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14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26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12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960"/>
              <a:buNone/>
              <a:defRPr b="1" sz="1600"/>
            </a:lvl5pPr>
            <a:lvl6pPr indent="-297179" lvl="5" marL="2743200" algn="l">
              <a:spcBef>
                <a:spcPts val="360"/>
              </a:spcBef>
              <a:spcAft>
                <a:spcPts val="0"/>
              </a:spcAft>
              <a:buSzPts val="1080"/>
              <a:buChar char="🞤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🞲"/>
              <a:defRPr/>
            </a:lvl7pPr>
            <a:lvl8pPr indent="-297179" lvl="7" marL="3657600" algn="l">
              <a:spcBef>
                <a:spcPts val="360"/>
              </a:spcBef>
              <a:spcAft>
                <a:spcPts val="0"/>
              </a:spcAft>
              <a:buSzPts val="1080"/>
              <a:buChar char="◆"/>
              <a:defRPr/>
            </a:lvl8pPr>
            <a:lvl9pPr indent="-297179" lvl="8" marL="4114800" algn="l">
              <a:spcBef>
                <a:spcPts val="360"/>
              </a:spcBef>
              <a:spcAft>
                <a:spcPts val="0"/>
              </a:spcAft>
              <a:buSzPts val="1080"/>
              <a:buChar char="◼"/>
              <a:defRPr/>
            </a:lvl9pPr>
          </a:lstStyle>
          <a:p/>
        </p:txBody>
      </p:sp>
      <p:sp>
        <p:nvSpPr>
          <p:cNvPr id="45" name="Google Shape;45;p16"/>
          <p:cNvSpPr txBox="1"/>
          <p:nvPr>
            <p:ph idx="3" type="body"/>
          </p:nvPr>
        </p:nvSpPr>
        <p:spPr>
          <a:xfrm>
            <a:off x="281444" y="1316037"/>
            <a:ext cx="4290556" cy="39417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5280" lvl="0" marL="457200" algn="l">
              <a:spcBef>
                <a:spcPts val="480"/>
              </a:spcBef>
              <a:spcAft>
                <a:spcPts val="0"/>
              </a:spcAft>
              <a:buSzPts val="1680"/>
              <a:buChar char="🞭"/>
              <a:defRPr sz="2400"/>
            </a:lvl1pPr>
            <a:lvl2pPr indent="-317500" lvl="1" marL="914400" algn="l">
              <a:spcBef>
                <a:spcPts val="400"/>
              </a:spcBef>
              <a:spcAft>
                <a:spcPts val="0"/>
              </a:spcAft>
              <a:buSzPts val="1400"/>
              <a:buChar char="🞤"/>
              <a:defRPr sz="2000"/>
            </a:lvl2pPr>
            <a:lvl3pPr indent="-308610" lvl="2" marL="1371600" algn="l">
              <a:spcBef>
                <a:spcPts val="360"/>
              </a:spcBef>
              <a:spcAft>
                <a:spcPts val="0"/>
              </a:spcAft>
              <a:buSzPts val="1260"/>
              <a:buChar char="🞫"/>
              <a:defRPr sz="1800"/>
            </a:lvl3pPr>
            <a:lvl4pPr indent="-299719" lvl="3" marL="1828800" algn="l">
              <a:spcBef>
                <a:spcPts val="320"/>
              </a:spcBef>
              <a:spcAft>
                <a:spcPts val="0"/>
              </a:spcAft>
              <a:buSzPts val="1120"/>
              <a:buChar char="🞲"/>
              <a:defRPr sz="1600"/>
            </a:lvl4pPr>
            <a:lvl5pPr indent="-289560" lvl="4" marL="2286000" algn="l">
              <a:spcBef>
                <a:spcPts val="320"/>
              </a:spcBef>
              <a:spcAft>
                <a:spcPts val="0"/>
              </a:spcAft>
              <a:buSzPts val="960"/>
              <a:buChar char="🞩"/>
              <a:defRPr sz="1600"/>
            </a:lvl5pPr>
            <a:lvl6pPr indent="-297179" lvl="5" marL="2743200" algn="l">
              <a:spcBef>
                <a:spcPts val="360"/>
              </a:spcBef>
              <a:spcAft>
                <a:spcPts val="0"/>
              </a:spcAft>
              <a:buSzPts val="1080"/>
              <a:buChar char="🞤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🞲"/>
              <a:defRPr/>
            </a:lvl7pPr>
            <a:lvl8pPr indent="-297179" lvl="7" marL="3657600" algn="l">
              <a:spcBef>
                <a:spcPts val="360"/>
              </a:spcBef>
              <a:spcAft>
                <a:spcPts val="0"/>
              </a:spcAft>
              <a:buSzPts val="1080"/>
              <a:buChar char="◆"/>
              <a:defRPr/>
            </a:lvl8pPr>
            <a:lvl9pPr indent="-297179" lvl="8" marL="4114800" algn="l">
              <a:spcBef>
                <a:spcPts val="360"/>
              </a:spcBef>
              <a:spcAft>
                <a:spcPts val="0"/>
              </a:spcAft>
              <a:buSzPts val="1080"/>
              <a:buChar char="◼"/>
              <a:defRPr/>
            </a:lvl9pPr>
          </a:lstStyle>
          <a:p/>
        </p:txBody>
      </p:sp>
      <p:sp>
        <p:nvSpPr>
          <p:cNvPr id="46" name="Google Shape;46;p16"/>
          <p:cNvSpPr txBox="1"/>
          <p:nvPr>
            <p:ph idx="4" type="body"/>
          </p:nvPr>
        </p:nvSpPr>
        <p:spPr>
          <a:xfrm>
            <a:off x="4648730" y="1316037"/>
            <a:ext cx="4288536" cy="39417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5280" lvl="0" marL="457200" algn="l">
              <a:spcBef>
                <a:spcPts val="480"/>
              </a:spcBef>
              <a:spcAft>
                <a:spcPts val="0"/>
              </a:spcAft>
              <a:buSzPts val="1680"/>
              <a:buChar char="🞭"/>
              <a:defRPr sz="2400"/>
            </a:lvl1pPr>
            <a:lvl2pPr indent="-317500" lvl="1" marL="914400" algn="l">
              <a:spcBef>
                <a:spcPts val="400"/>
              </a:spcBef>
              <a:spcAft>
                <a:spcPts val="0"/>
              </a:spcAft>
              <a:buSzPts val="1400"/>
              <a:buChar char="🞤"/>
              <a:defRPr sz="2000"/>
            </a:lvl2pPr>
            <a:lvl3pPr indent="-308610" lvl="2" marL="1371600" algn="l">
              <a:spcBef>
                <a:spcPts val="360"/>
              </a:spcBef>
              <a:spcAft>
                <a:spcPts val="0"/>
              </a:spcAft>
              <a:buSzPts val="1260"/>
              <a:buChar char="🞫"/>
              <a:defRPr sz="1800"/>
            </a:lvl3pPr>
            <a:lvl4pPr indent="-299719" lvl="3" marL="1828800" algn="l">
              <a:spcBef>
                <a:spcPts val="320"/>
              </a:spcBef>
              <a:spcAft>
                <a:spcPts val="0"/>
              </a:spcAft>
              <a:buSzPts val="1120"/>
              <a:buChar char="🞲"/>
              <a:defRPr sz="1600"/>
            </a:lvl4pPr>
            <a:lvl5pPr indent="-289560" lvl="4" marL="2286000" algn="l">
              <a:spcBef>
                <a:spcPts val="320"/>
              </a:spcBef>
              <a:spcAft>
                <a:spcPts val="0"/>
              </a:spcAft>
              <a:buSzPts val="960"/>
              <a:buChar char="🞩"/>
              <a:defRPr sz="1600"/>
            </a:lvl5pPr>
            <a:lvl6pPr indent="-297179" lvl="5" marL="2743200" algn="l">
              <a:spcBef>
                <a:spcPts val="360"/>
              </a:spcBef>
              <a:spcAft>
                <a:spcPts val="0"/>
              </a:spcAft>
              <a:buSzPts val="1080"/>
              <a:buChar char="🞤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🞲"/>
              <a:defRPr/>
            </a:lvl7pPr>
            <a:lvl8pPr indent="-297179" lvl="7" marL="3657600" algn="l">
              <a:spcBef>
                <a:spcPts val="360"/>
              </a:spcBef>
              <a:spcAft>
                <a:spcPts val="0"/>
              </a:spcAft>
              <a:buSzPts val="1080"/>
              <a:buChar char="◆"/>
              <a:defRPr/>
            </a:lvl8pPr>
            <a:lvl9pPr indent="-297179" lvl="8" marL="4114800" algn="l">
              <a:spcBef>
                <a:spcPts val="360"/>
              </a:spcBef>
              <a:spcAft>
                <a:spcPts val="0"/>
              </a:spcAft>
              <a:buSzPts val="1080"/>
              <a:buChar char="◼"/>
              <a:defRPr/>
            </a:lvl9pPr>
          </a:lstStyle>
          <a:p/>
        </p:txBody>
      </p:sp>
      <p:sp>
        <p:nvSpPr>
          <p:cNvPr id="47" name="Google Shape;47;p16"/>
          <p:cNvSpPr txBox="1"/>
          <p:nvPr>
            <p:ph idx="10" type="dt"/>
          </p:nvPr>
        </p:nvSpPr>
        <p:spPr>
          <a:xfrm>
            <a:off x="6477000" y="76200"/>
            <a:ext cx="2514600" cy="288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6"/>
          <p:cNvSpPr txBox="1"/>
          <p:nvPr>
            <p:ph idx="11" type="ftr"/>
          </p:nvPr>
        </p:nvSpPr>
        <p:spPr>
          <a:xfrm>
            <a:off x="3124200" y="76200"/>
            <a:ext cx="3352800" cy="288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6"/>
          <p:cNvSpPr txBox="1"/>
          <p:nvPr>
            <p:ph idx="12" type="sldNum"/>
          </p:nvPr>
        </p:nvSpPr>
        <p:spPr>
          <a:xfrm>
            <a:off x="8229600" y="6477000"/>
            <a:ext cx="762000" cy="2468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cxnSp>
        <p:nvCxnSpPr>
          <p:cNvPr id="50" name="Google Shape;50;p16"/>
          <p:cNvCxnSpPr/>
          <p:nvPr/>
        </p:nvCxnSpPr>
        <p:spPr>
          <a:xfrm>
            <a:off x="514350" y="6019800"/>
            <a:ext cx="8629650" cy="2381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7"/>
          <p:cNvSpPr txBox="1"/>
          <p:nvPr>
            <p:ph type="title"/>
          </p:nvPr>
        </p:nvSpPr>
        <p:spPr>
          <a:xfrm>
            <a:off x="301752" y="457200"/>
            <a:ext cx="8686800" cy="8412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7"/>
          <p:cNvSpPr txBox="1"/>
          <p:nvPr>
            <p:ph idx="10" type="dt"/>
          </p:nvPr>
        </p:nvSpPr>
        <p:spPr>
          <a:xfrm>
            <a:off x="6477000" y="76200"/>
            <a:ext cx="2514600" cy="288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7"/>
          <p:cNvSpPr txBox="1"/>
          <p:nvPr>
            <p:ph idx="11" type="ftr"/>
          </p:nvPr>
        </p:nvSpPr>
        <p:spPr>
          <a:xfrm>
            <a:off x="3124200" y="76200"/>
            <a:ext cx="3352800" cy="288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17"/>
          <p:cNvSpPr txBox="1"/>
          <p:nvPr>
            <p:ph idx="12" type="sldNum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showMasterSp="0" type="blank">
  <p:cSld name="BLANK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8"/>
          <p:cNvSpPr txBox="1"/>
          <p:nvPr>
            <p:ph idx="10" type="dt"/>
          </p:nvPr>
        </p:nvSpPr>
        <p:spPr>
          <a:xfrm>
            <a:off x="6477000" y="76200"/>
            <a:ext cx="2514600" cy="288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8"/>
          <p:cNvSpPr txBox="1"/>
          <p:nvPr>
            <p:ph idx="11" type="ftr"/>
          </p:nvPr>
        </p:nvSpPr>
        <p:spPr>
          <a:xfrm>
            <a:off x="3124200" y="76200"/>
            <a:ext cx="3352800" cy="288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8"/>
          <p:cNvSpPr txBox="1"/>
          <p:nvPr>
            <p:ph idx="12" type="sldNum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showMasterSp="0" type="objTx">
  <p:cSld name="OBJECT_WITH_CAPTION_TEXT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1" name="Google Shape;61;p19"/>
          <p:cNvCxnSpPr/>
          <p:nvPr/>
        </p:nvCxnSpPr>
        <p:spPr>
          <a:xfrm>
            <a:off x="514350" y="5849117"/>
            <a:ext cx="8629650" cy="2381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2" name="Google Shape;62;p19"/>
          <p:cNvSpPr txBox="1"/>
          <p:nvPr>
            <p:ph type="title"/>
          </p:nvPr>
        </p:nvSpPr>
        <p:spPr>
          <a:xfrm>
            <a:off x="457200" y="5486400"/>
            <a:ext cx="8458200" cy="520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ibre Franklin Medium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9"/>
          <p:cNvSpPr txBox="1"/>
          <p:nvPr>
            <p:ph idx="1" type="body"/>
          </p:nvPr>
        </p:nvSpPr>
        <p:spPr>
          <a:xfrm>
            <a:off x="457200" y="609600"/>
            <a:ext cx="3008313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SzPts val="98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84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7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63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540"/>
              <a:buNone/>
              <a:defRPr sz="900"/>
            </a:lvl5pPr>
            <a:lvl6pPr indent="-297179" lvl="5" marL="2743200" algn="l">
              <a:spcBef>
                <a:spcPts val="360"/>
              </a:spcBef>
              <a:spcAft>
                <a:spcPts val="0"/>
              </a:spcAft>
              <a:buSzPts val="1080"/>
              <a:buChar char="🞤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🞲"/>
              <a:defRPr/>
            </a:lvl7pPr>
            <a:lvl8pPr indent="-297179" lvl="7" marL="3657600" algn="l">
              <a:spcBef>
                <a:spcPts val="360"/>
              </a:spcBef>
              <a:spcAft>
                <a:spcPts val="0"/>
              </a:spcAft>
              <a:buSzPts val="1080"/>
              <a:buChar char="◆"/>
              <a:defRPr/>
            </a:lvl8pPr>
            <a:lvl9pPr indent="-297179" lvl="8" marL="4114800" algn="l">
              <a:spcBef>
                <a:spcPts val="360"/>
              </a:spcBef>
              <a:spcAft>
                <a:spcPts val="0"/>
              </a:spcAft>
              <a:buSzPts val="1080"/>
              <a:buChar char="◼"/>
              <a:defRPr/>
            </a:lvl9pPr>
          </a:lstStyle>
          <a:p/>
        </p:txBody>
      </p:sp>
      <p:sp>
        <p:nvSpPr>
          <p:cNvPr id="64" name="Google Shape;64;p19"/>
          <p:cNvSpPr txBox="1"/>
          <p:nvPr>
            <p:ph idx="2" type="body"/>
          </p:nvPr>
        </p:nvSpPr>
        <p:spPr>
          <a:xfrm>
            <a:off x="3575050" y="609600"/>
            <a:ext cx="534035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70840" lvl="0" marL="457200" algn="l">
              <a:spcBef>
                <a:spcPts val="640"/>
              </a:spcBef>
              <a:spcAft>
                <a:spcPts val="0"/>
              </a:spcAft>
              <a:buSzPts val="2240"/>
              <a:buChar char="🞭"/>
              <a:defRPr sz="3200"/>
            </a:lvl1pPr>
            <a:lvl2pPr indent="-353060" lvl="1" marL="914400" algn="l">
              <a:spcBef>
                <a:spcPts val="560"/>
              </a:spcBef>
              <a:spcAft>
                <a:spcPts val="0"/>
              </a:spcAft>
              <a:buSzPts val="1960"/>
              <a:buChar char="🞤"/>
              <a:defRPr sz="2800"/>
            </a:lvl2pPr>
            <a:lvl3pPr indent="-335280" lvl="2" marL="1371600" algn="l">
              <a:spcBef>
                <a:spcPts val="480"/>
              </a:spcBef>
              <a:spcAft>
                <a:spcPts val="0"/>
              </a:spcAft>
              <a:buSzPts val="1680"/>
              <a:buChar char="🞫"/>
              <a:defRPr sz="2400"/>
            </a:lvl3pPr>
            <a:lvl4pPr indent="-317500" lvl="3" marL="1828800" algn="l">
              <a:spcBef>
                <a:spcPts val="400"/>
              </a:spcBef>
              <a:spcAft>
                <a:spcPts val="0"/>
              </a:spcAft>
              <a:buSzPts val="1400"/>
              <a:buChar char="🞲"/>
              <a:defRPr sz="2000"/>
            </a:lvl4pPr>
            <a:lvl5pPr indent="-304800" lvl="4" marL="2286000" algn="l">
              <a:spcBef>
                <a:spcPts val="400"/>
              </a:spcBef>
              <a:spcAft>
                <a:spcPts val="0"/>
              </a:spcAft>
              <a:buSzPts val="1200"/>
              <a:buChar char="🞩"/>
              <a:defRPr sz="2000"/>
            </a:lvl5pPr>
            <a:lvl6pPr indent="-297179" lvl="5" marL="2743200" algn="l">
              <a:spcBef>
                <a:spcPts val="360"/>
              </a:spcBef>
              <a:spcAft>
                <a:spcPts val="0"/>
              </a:spcAft>
              <a:buSzPts val="1080"/>
              <a:buChar char="🞤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🞲"/>
              <a:defRPr/>
            </a:lvl7pPr>
            <a:lvl8pPr indent="-297179" lvl="7" marL="3657600" algn="l">
              <a:spcBef>
                <a:spcPts val="360"/>
              </a:spcBef>
              <a:spcAft>
                <a:spcPts val="0"/>
              </a:spcAft>
              <a:buSzPts val="1080"/>
              <a:buChar char="◆"/>
              <a:defRPr/>
            </a:lvl8pPr>
            <a:lvl9pPr indent="-297179" lvl="8" marL="4114800" algn="l">
              <a:spcBef>
                <a:spcPts val="360"/>
              </a:spcBef>
              <a:spcAft>
                <a:spcPts val="0"/>
              </a:spcAft>
              <a:buSzPts val="1080"/>
              <a:buChar char="◼"/>
              <a:defRPr/>
            </a:lvl9pPr>
          </a:lstStyle>
          <a:p/>
        </p:txBody>
      </p:sp>
      <p:sp>
        <p:nvSpPr>
          <p:cNvPr id="65" name="Google Shape;65;p19"/>
          <p:cNvSpPr txBox="1"/>
          <p:nvPr>
            <p:ph idx="10" type="dt"/>
          </p:nvPr>
        </p:nvSpPr>
        <p:spPr>
          <a:xfrm>
            <a:off x="6477000" y="76200"/>
            <a:ext cx="2514600" cy="288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9"/>
          <p:cNvSpPr txBox="1"/>
          <p:nvPr>
            <p:ph idx="11" type="ftr"/>
          </p:nvPr>
        </p:nvSpPr>
        <p:spPr>
          <a:xfrm>
            <a:off x="3124200" y="76200"/>
            <a:ext cx="3352800" cy="288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9"/>
          <p:cNvSpPr txBox="1"/>
          <p:nvPr>
            <p:ph idx="12" type="sldNum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showMasterSp="0" type="picTx">
  <p:cSld name="PICTURE_WITH_CAPTION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0"/>
          <p:cNvSpPr/>
          <p:nvPr>
            <p:ph idx="2" type="pic"/>
          </p:nvPr>
        </p:nvSpPr>
        <p:spPr>
          <a:xfrm>
            <a:off x="3505200" y="616634"/>
            <a:ext cx="5029200" cy="3657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  <a:effectLst>
            <a:reflection blurRad="0" dir="5400000" dist="900" endA="500" endPos="10000" kx="0" rotWithShape="0" algn="bl" stA="49000" stPos="0" sy="-90000" ky="0"/>
          </a:effectLst>
        </p:spPr>
      </p:sp>
      <p:sp>
        <p:nvSpPr>
          <p:cNvPr id="70" name="Google Shape;70;p20"/>
          <p:cNvSpPr txBox="1"/>
          <p:nvPr>
            <p:ph idx="10" type="dt"/>
          </p:nvPr>
        </p:nvSpPr>
        <p:spPr>
          <a:xfrm>
            <a:off x="6477000" y="76200"/>
            <a:ext cx="2514600" cy="288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20"/>
          <p:cNvSpPr txBox="1"/>
          <p:nvPr>
            <p:ph idx="11" type="ftr"/>
          </p:nvPr>
        </p:nvSpPr>
        <p:spPr>
          <a:xfrm>
            <a:off x="3124200" y="76200"/>
            <a:ext cx="3352800" cy="288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0"/>
          <p:cNvSpPr txBox="1"/>
          <p:nvPr>
            <p:ph idx="12" type="sldNum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73" name="Google Shape;73;p20"/>
          <p:cNvSpPr txBox="1"/>
          <p:nvPr>
            <p:ph type="title"/>
          </p:nvPr>
        </p:nvSpPr>
        <p:spPr>
          <a:xfrm>
            <a:off x="381000" y="4993760"/>
            <a:ext cx="5867400" cy="522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ibre Franklin Medium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0"/>
          <p:cNvSpPr txBox="1"/>
          <p:nvPr>
            <p:ph idx="1" type="body"/>
          </p:nvPr>
        </p:nvSpPr>
        <p:spPr>
          <a:xfrm>
            <a:off x="381000" y="5533218"/>
            <a:ext cx="5867400" cy="7683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109725" spcFirstLastPara="1" rIns="91425" wrap="square" tIns="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SzPts val="980"/>
              <a:buNone/>
              <a:defRPr sz="1400"/>
            </a:lvl1pPr>
            <a:lvl2pPr indent="-281940" lvl="1" marL="914400" algn="l">
              <a:spcBef>
                <a:spcPts val="240"/>
              </a:spcBef>
              <a:spcAft>
                <a:spcPts val="0"/>
              </a:spcAft>
              <a:buSzPts val="840"/>
              <a:buChar char="🞤"/>
              <a:defRPr sz="1200"/>
            </a:lvl2pPr>
            <a:lvl3pPr indent="-273050" lvl="2" marL="1371600" algn="l">
              <a:spcBef>
                <a:spcPts val="200"/>
              </a:spcBef>
              <a:spcAft>
                <a:spcPts val="0"/>
              </a:spcAft>
              <a:buSzPts val="700"/>
              <a:buChar char="🞫"/>
              <a:defRPr sz="1000"/>
            </a:lvl3pPr>
            <a:lvl4pPr indent="-268605" lvl="3" marL="1828800" algn="l">
              <a:spcBef>
                <a:spcPts val="180"/>
              </a:spcBef>
              <a:spcAft>
                <a:spcPts val="0"/>
              </a:spcAft>
              <a:buSzPts val="630"/>
              <a:buChar char="🞲"/>
              <a:defRPr sz="900"/>
            </a:lvl4pPr>
            <a:lvl5pPr indent="-262889" lvl="4" marL="2286000" algn="l">
              <a:spcBef>
                <a:spcPts val="180"/>
              </a:spcBef>
              <a:spcAft>
                <a:spcPts val="0"/>
              </a:spcAft>
              <a:buSzPts val="540"/>
              <a:buChar char="🞩"/>
              <a:defRPr sz="900"/>
            </a:lvl5pPr>
            <a:lvl6pPr indent="-297179" lvl="5" marL="2743200" algn="l">
              <a:spcBef>
                <a:spcPts val="360"/>
              </a:spcBef>
              <a:spcAft>
                <a:spcPts val="0"/>
              </a:spcAft>
              <a:buSzPts val="1080"/>
              <a:buChar char="🞤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🞲"/>
              <a:defRPr/>
            </a:lvl7pPr>
            <a:lvl8pPr indent="-297179" lvl="7" marL="3657600" algn="l">
              <a:spcBef>
                <a:spcPts val="360"/>
              </a:spcBef>
              <a:spcAft>
                <a:spcPts val="0"/>
              </a:spcAft>
              <a:buSzPts val="1080"/>
              <a:buChar char="◆"/>
              <a:defRPr/>
            </a:lvl8pPr>
            <a:lvl9pPr indent="-297179" lvl="8" marL="4114800" algn="l">
              <a:spcBef>
                <a:spcPts val="360"/>
              </a:spcBef>
              <a:spcAft>
                <a:spcPts val="0"/>
              </a:spcAft>
              <a:buSzPts val="1080"/>
              <a:buChar char="◼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21"/>
          <p:cNvSpPr txBox="1"/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1"/>
          <p:cNvSpPr txBox="1"/>
          <p:nvPr>
            <p:ph idx="1" type="body"/>
          </p:nvPr>
        </p:nvSpPr>
        <p:spPr>
          <a:xfrm rot="5400000">
            <a:off x="2385219" y="-526257"/>
            <a:ext cx="4525963" cy="8686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08610" lvl="0" marL="457200" algn="l">
              <a:spcBef>
                <a:spcPts val="360"/>
              </a:spcBef>
              <a:spcAft>
                <a:spcPts val="0"/>
              </a:spcAft>
              <a:buSzPts val="1260"/>
              <a:buChar char="🞭"/>
              <a:defRPr/>
            </a:lvl1pPr>
            <a:lvl2pPr indent="-308610" lvl="1" marL="914400" algn="l">
              <a:spcBef>
                <a:spcPts val="360"/>
              </a:spcBef>
              <a:spcAft>
                <a:spcPts val="0"/>
              </a:spcAft>
              <a:buSzPts val="1260"/>
              <a:buChar char="🞤"/>
              <a:defRPr/>
            </a:lvl2pPr>
            <a:lvl3pPr indent="-308610" lvl="2" marL="1371600" algn="l">
              <a:spcBef>
                <a:spcPts val="360"/>
              </a:spcBef>
              <a:spcAft>
                <a:spcPts val="0"/>
              </a:spcAft>
              <a:buSzPts val="1260"/>
              <a:buChar char="🞫"/>
              <a:defRPr/>
            </a:lvl3pPr>
            <a:lvl4pPr indent="-308610" lvl="3" marL="1828800" algn="l">
              <a:spcBef>
                <a:spcPts val="360"/>
              </a:spcBef>
              <a:spcAft>
                <a:spcPts val="0"/>
              </a:spcAft>
              <a:buSzPts val="1260"/>
              <a:buChar char="🞲"/>
              <a:defRPr/>
            </a:lvl4pPr>
            <a:lvl5pPr indent="-297179" lvl="4" marL="2286000" algn="l">
              <a:spcBef>
                <a:spcPts val="360"/>
              </a:spcBef>
              <a:spcAft>
                <a:spcPts val="0"/>
              </a:spcAft>
              <a:buSzPts val="1080"/>
              <a:buChar char="🞩"/>
              <a:defRPr/>
            </a:lvl5pPr>
            <a:lvl6pPr indent="-297179" lvl="5" marL="2743200" algn="l">
              <a:spcBef>
                <a:spcPts val="360"/>
              </a:spcBef>
              <a:spcAft>
                <a:spcPts val="0"/>
              </a:spcAft>
              <a:buSzPts val="1080"/>
              <a:buChar char="🞤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🞲"/>
              <a:defRPr/>
            </a:lvl7pPr>
            <a:lvl8pPr indent="-297179" lvl="7" marL="3657600" algn="l">
              <a:spcBef>
                <a:spcPts val="360"/>
              </a:spcBef>
              <a:spcAft>
                <a:spcPts val="0"/>
              </a:spcAft>
              <a:buSzPts val="1080"/>
              <a:buChar char="◆"/>
              <a:defRPr/>
            </a:lvl8pPr>
            <a:lvl9pPr indent="-297179" lvl="8" marL="4114800" algn="l">
              <a:spcBef>
                <a:spcPts val="360"/>
              </a:spcBef>
              <a:spcAft>
                <a:spcPts val="0"/>
              </a:spcAft>
              <a:buSzPts val="1080"/>
              <a:buChar char="◼"/>
              <a:defRPr/>
            </a:lvl9pPr>
          </a:lstStyle>
          <a:p/>
        </p:txBody>
      </p:sp>
      <p:sp>
        <p:nvSpPr>
          <p:cNvPr id="78" name="Google Shape;78;p21"/>
          <p:cNvSpPr txBox="1"/>
          <p:nvPr>
            <p:ph idx="10" type="dt"/>
          </p:nvPr>
        </p:nvSpPr>
        <p:spPr>
          <a:xfrm>
            <a:off x="6477000" y="76200"/>
            <a:ext cx="2514600" cy="288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1"/>
          <p:cNvSpPr txBox="1"/>
          <p:nvPr>
            <p:ph idx="11" type="ftr"/>
          </p:nvPr>
        </p:nvSpPr>
        <p:spPr>
          <a:xfrm>
            <a:off x="3124200" y="76200"/>
            <a:ext cx="3352800" cy="288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1"/>
          <p:cNvSpPr txBox="1"/>
          <p:nvPr>
            <p:ph idx="12" type="sldNum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showMasterSp="0" type="vertTitleAndTx">
  <p:cSld name="VERTICAL_TITLE_AND_VERTICAL_TEXT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2"/>
          <p:cNvSpPr txBox="1"/>
          <p:nvPr>
            <p:ph type="title"/>
          </p:nvPr>
        </p:nvSpPr>
        <p:spPr>
          <a:xfrm rot="5400000">
            <a:off x="4846638" y="2560639"/>
            <a:ext cx="5851525" cy="1828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2"/>
          <p:cNvSpPr txBox="1"/>
          <p:nvPr>
            <p:ph idx="1" type="body"/>
          </p:nvPr>
        </p:nvSpPr>
        <p:spPr>
          <a:xfrm rot="5400000">
            <a:off x="655638" y="350838"/>
            <a:ext cx="5851525" cy="624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08610" lvl="0" marL="457200" algn="l">
              <a:spcBef>
                <a:spcPts val="360"/>
              </a:spcBef>
              <a:spcAft>
                <a:spcPts val="0"/>
              </a:spcAft>
              <a:buSzPts val="1260"/>
              <a:buChar char="🞭"/>
              <a:defRPr/>
            </a:lvl1pPr>
            <a:lvl2pPr indent="-308610" lvl="1" marL="914400" algn="l">
              <a:spcBef>
                <a:spcPts val="360"/>
              </a:spcBef>
              <a:spcAft>
                <a:spcPts val="0"/>
              </a:spcAft>
              <a:buSzPts val="1260"/>
              <a:buChar char="🞤"/>
              <a:defRPr/>
            </a:lvl2pPr>
            <a:lvl3pPr indent="-308610" lvl="2" marL="1371600" algn="l">
              <a:spcBef>
                <a:spcPts val="360"/>
              </a:spcBef>
              <a:spcAft>
                <a:spcPts val="0"/>
              </a:spcAft>
              <a:buSzPts val="1260"/>
              <a:buChar char="🞫"/>
              <a:defRPr/>
            </a:lvl3pPr>
            <a:lvl4pPr indent="-308610" lvl="3" marL="1828800" algn="l">
              <a:spcBef>
                <a:spcPts val="360"/>
              </a:spcBef>
              <a:spcAft>
                <a:spcPts val="0"/>
              </a:spcAft>
              <a:buSzPts val="1260"/>
              <a:buChar char="🞲"/>
              <a:defRPr/>
            </a:lvl4pPr>
            <a:lvl5pPr indent="-297179" lvl="4" marL="2286000" algn="l">
              <a:spcBef>
                <a:spcPts val="360"/>
              </a:spcBef>
              <a:spcAft>
                <a:spcPts val="0"/>
              </a:spcAft>
              <a:buSzPts val="1080"/>
              <a:buChar char="🞩"/>
              <a:defRPr/>
            </a:lvl5pPr>
            <a:lvl6pPr indent="-297179" lvl="5" marL="2743200" algn="l">
              <a:spcBef>
                <a:spcPts val="360"/>
              </a:spcBef>
              <a:spcAft>
                <a:spcPts val="0"/>
              </a:spcAft>
              <a:buSzPts val="1080"/>
              <a:buChar char="🞤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🞲"/>
              <a:defRPr/>
            </a:lvl7pPr>
            <a:lvl8pPr indent="-297179" lvl="7" marL="3657600" algn="l">
              <a:spcBef>
                <a:spcPts val="360"/>
              </a:spcBef>
              <a:spcAft>
                <a:spcPts val="0"/>
              </a:spcAft>
              <a:buSzPts val="1080"/>
              <a:buChar char="◆"/>
              <a:defRPr/>
            </a:lvl8pPr>
            <a:lvl9pPr indent="-297179" lvl="8" marL="4114800" algn="l">
              <a:spcBef>
                <a:spcPts val="360"/>
              </a:spcBef>
              <a:spcAft>
                <a:spcPts val="0"/>
              </a:spcAft>
              <a:buSzPts val="1080"/>
              <a:buChar char="◼"/>
              <a:defRPr/>
            </a:lvl9pPr>
          </a:lstStyle>
          <a:p/>
        </p:txBody>
      </p:sp>
      <p:sp>
        <p:nvSpPr>
          <p:cNvPr id="84" name="Google Shape;84;p22"/>
          <p:cNvSpPr txBox="1"/>
          <p:nvPr>
            <p:ph idx="10" type="dt"/>
          </p:nvPr>
        </p:nvSpPr>
        <p:spPr>
          <a:xfrm>
            <a:off x="6477000" y="76200"/>
            <a:ext cx="2514600" cy="288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22"/>
          <p:cNvSpPr txBox="1"/>
          <p:nvPr>
            <p:ph idx="11" type="ftr"/>
          </p:nvPr>
        </p:nvSpPr>
        <p:spPr>
          <a:xfrm>
            <a:off x="3124200" y="76200"/>
            <a:ext cx="3352800" cy="288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22"/>
          <p:cNvSpPr txBox="1"/>
          <p:nvPr>
            <p:ph idx="12" type="sldNum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Google Shape;6;p11"/>
          <p:cNvCxnSpPr/>
          <p:nvPr/>
        </p:nvCxnSpPr>
        <p:spPr>
          <a:xfrm>
            <a:off x="514350" y="1050898"/>
            <a:ext cx="8629650" cy="2381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7" name="Google Shape;7;p11"/>
          <p:cNvSpPr txBox="1"/>
          <p:nvPr>
            <p:ph idx="1" type="body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7084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accent1"/>
              </a:buClr>
              <a:buSzPts val="2240"/>
              <a:buFont typeface="Noto Sans Symbols"/>
              <a:buChar char="🞭"/>
              <a:defRPr b="0" i="0" sz="3200" u="none" cap="none" strike="noStrik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-35306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ts val="1960"/>
              <a:buFont typeface="Noto Sans Symbols"/>
              <a:buChar char="🞤"/>
              <a:defRPr b="0" i="0" sz="2800" u="none" cap="none" strike="noStrik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-33528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🞫"/>
              <a:defRPr b="0" i="0" sz="2400" u="none" cap="none" strike="noStrik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-3175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🞲"/>
              <a:defRPr b="0" i="0" sz="2000" u="none" cap="none" strike="noStrik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-297179" lvl="4" marL="228600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080"/>
              <a:buFont typeface="Noto Sans Symbols"/>
              <a:buChar char="🞩"/>
              <a:defRPr b="0" i="0" sz="1800" u="none" cap="none" strike="noStrik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-29717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080"/>
              <a:buFont typeface="Noto Sans Symbols"/>
              <a:buChar char="🞤"/>
              <a:defRPr b="0" i="0" sz="1800" u="none" cap="none" strike="noStrik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-28956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🞲"/>
              <a:defRPr b="0" i="0" sz="1600" u="none" cap="none" strike="noStrik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-289559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◆"/>
              <a:defRPr b="0" i="0" sz="1600" u="none" cap="none" strike="noStrik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-28194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accent1"/>
              </a:buClr>
              <a:buSzPts val="840"/>
              <a:buFont typeface="Noto Sans Symbols"/>
              <a:buChar char="◼"/>
              <a:defRPr b="0" i="0" sz="1400" u="none" cap="none" strike="noStrike">
                <a:solidFill>
                  <a:schemeClr val="dk2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8" name="Google Shape;8;p11"/>
          <p:cNvSpPr txBox="1"/>
          <p:nvPr>
            <p:ph idx="10" type="dt"/>
          </p:nvPr>
        </p:nvSpPr>
        <p:spPr>
          <a:xfrm>
            <a:off x="6477000" y="76200"/>
            <a:ext cx="2514600" cy="288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D28E28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9" name="Google Shape;9;p11"/>
          <p:cNvSpPr txBox="1"/>
          <p:nvPr>
            <p:ph idx="11" type="ftr"/>
          </p:nvPr>
        </p:nvSpPr>
        <p:spPr>
          <a:xfrm>
            <a:off x="3124200" y="76200"/>
            <a:ext cx="3352800" cy="288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D28E28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10" name="Google Shape;10;p11"/>
          <p:cNvSpPr txBox="1"/>
          <p:nvPr>
            <p:ph idx="12" type="sldNum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D28E28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D28E28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D28E28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D28E28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D28E28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D28E28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D28E28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D28E28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D28E28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1" name="Google Shape;11;p11"/>
          <p:cNvSpPr txBox="1"/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Libre Franklin Medium"/>
              <a:buNone/>
              <a:defRPr b="0" i="0" sz="3600" u="none" cap="none" strike="noStrike">
                <a:solidFill>
                  <a:schemeClr val="dk2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cxnSp>
        <p:nvCxnSpPr>
          <p:cNvPr id="12" name="Google Shape;12;p11"/>
          <p:cNvCxnSpPr/>
          <p:nvPr/>
        </p:nvCxnSpPr>
        <p:spPr>
          <a:xfrm>
            <a:off x="514350" y="1050898"/>
            <a:ext cx="8629650" cy="2381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3" name="Google Shape;13;p11"/>
          <p:cNvCxnSpPr/>
          <p:nvPr/>
        </p:nvCxnSpPr>
        <p:spPr>
          <a:xfrm>
            <a:off x="514350" y="1057986"/>
            <a:ext cx="8629650" cy="2381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2.png"/><Relationship Id="rId4" Type="http://schemas.openxmlformats.org/officeDocument/2006/relationships/image" Target="../media/image3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2.jpg"/><Relationship Id="rId4" Type="http://schemas.openxmlformats.org/officeDocument/2006/relationships/image" Target="../media/image14.png"/></Relationships>
</file>

<file path=ppt/slides/_rels/slide3.xml.rels><?xml version="1.0" encoding="UTF-8" standalone="yes"?><Relationships xmlns="http://schemas.openxmlformats.org/package/2006/relationships"><Relationship Id="rId10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hyperlink" Target="https://uk.wikipedia.org/wiki/%D0%A1%D1%82%D1%80%D0%B8%D0%B1%D0%BA%D0%B8_%D1%83_%D0%B2%D0%B8%D1%81%D0%BE%D1%82%D1%83" TargetMode="External"/><Relationship Id="rId4" Type="http://schemas.openxmlformats.org/officeDocument/2006/relationships/hyperlink" Target="https://uk.wikipedia.org/wiki/%D0%A1%D1%82%D1%80%D0%B8%D0%B1%D0%BA%D0%B8_%D1%83_%D0%B2%D0%B8%D1%81%D0%BE%D1%82%D1%83" TargetMode="External"/><Relationship Id="rId9" Type="http://schemas.openxmlformats.org/officeDocument/2006/relationships/image" Target="../media/image8.jpg"/><Relationship Id="rId5" Type="http://schemas.openxmlformats.org/officeDocument/2006/relationships/hyperlink" Target="https://uk.wikipedia.org/wiki/%D0%A1%D1%82%D1%80%D0%B8%D0%B1%D0%BA%D0%B8_%D1%83_%D0%B4%D0%BE%D0%B2%D0%B6%D0%B8%D0%BD%D1%83" TargetMode="External"/><Relationship Id="rId6" Type="http://schemas.openxmlformats.org/officeDocument/2006/relationships/hyperlink" Target="https://uk.wikipedia.org/wiki/%D0%9F%D0%BE%D1%82%D1%80%D1%96%D0%B9%D0%BD%D0%B8%D0%B9_%D1%81%D1%82%D1%80%D0%B8%D0%B1%D0%BE%D0%BA" TargetMode="External"/><Relationship Id="rId7" Type="http://schemas.openxmlformats.org/officeDocument/2006/relationships/hyperlink" Target="https://uk.wikipedia.org/wiki/%D0%A1%D1%82%D1%80%D0%B8%D0%B1%D0%BA%D0%B8_%D0%B7_%D0%B6%D0%B5%D1%80%D0%B4%D0%B8%D0%BD%D0%BE%D1%8E" TargetMode="External"/><Relationship Id="rId8" Type="http://schemas.openxmlformats.org/officeDocument/2006/relationships/image" Target="../media/image6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0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jpg"/><Relationship Id="rId4" Type="http://schemas.openxmlformats.org/officeDocument/2006/relationships/image" Target="../media/image10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hyperlink" Target="http://www.youtube.com/watch?v=RJabwpvgWm4" TargetMode="External"/><Relationship Id="rId4" Type="http://schemas.openxmlformats.org/officeDocument/2006/relationships/image" Target="../media/image5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hyperlink" Target="https://uk.wikipedia.org/wiki/%D0%9B%D0%B5%D0%B3%D0%BA%D0%B0_%D0%B0%D1%82%D0%BB%D0%B5%D1%82%D0%B8%D0%BA%D0%B0" TargetMode="External"/><Relationship Id="rId4" Type="http://schemas.openxmlformats.org/officeDocument/2006/relationships/image" Target="../media/image9.jpg"/><Relationship Id="rId5" Type="http://schemas.openxmlformats.org/officeDocument/2006/relationships/image" Target="../media/image19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hyperlink" Target="http://www.youtube.com/watch?v=sddFcJVONxo" TargetMode="External"/><Relationship Id="rId4" Type="http://schemas.openxmlformats.org/officeDocument/2006/relationships/image" Target="../media/image21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hyperlink" Target="https://uk.wikipedia.org/wiki/%D0%A1%D0%BF%D0%BE%D1%80%D1%82%D1%81%D0%BC%D0%B5%D0%BD" TargetMode="Externa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hyperlink" Target="http://www.youtube.com/watch?v=WfsDPkcSL1s" TargetMode="External"/><Relationship Id="rId4" Type="http://schemas.openxmlformats.org/officeDocument/2006/relationships/image" Target="../media/image18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5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3.jpg"/><Relationship Id="rId4" Type="http://schemas.openxmlformats.org/officeDocument/2006/relationships/image" Target="../media/image17.jpg"/><Relationship Id="rId5" Type="http://schemas.openxmlformats.org/officeDocument/2006/relationships/image" Target="../media/image16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hyperlink" Target="http://www.youtube.com/watch?v=r4mzHN0HGNk" TargetMode="External"/><Relationship Id="rId4" Type="http://schemas.openxmlformats.org/officeDocument/2006/relationships/image" Target="../media/image2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:\lena\карантин\Новая папка\dorozhka.jpg" id="91" name="Google Shape;91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5004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"/>
          <p:cNvSpPr txBox="1"/>
          <p:nvPr>
            <p:ph type="ctrTitle"/>
          </p:nvPr>
        </p:nvSpPr>
        <p:spPr>
          <a:xfrm>
            <a:off x="857224" y="1857364"/>
            <a:ext cx="8458200" cy="12223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Libre Franklin Medium"/>
              <a:buNone/>
            </a:pPr>
            <a:r>
              <a:rPr b="1" lang="ru-RU"/>
              <a:t>ЛЕГКА АТЛЕТИКА. ВИДИ СТРИБКІВ</a:t>
            </a:r>
            <a:br>
              <a:rPr b="1" lang="ru-RU"/>
            </a:br>
            <a:endParaRPr/>
          </a:p>
        </p:txBody>
      </p:sp>
      <p:pic>
        <p:nvPicPr>
          <p:cNvPr descr="D:\lena\карантин\Картинки\Новая папка\images.jpg" id="93" name="Google Shape;93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14480" y="3429000"/>
            <a:ext cx="5524463" cy="25050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"/>
          <p:cNvSpPr/>
          <p:nvPr/>
        </p:nvSpPr>
        <p:spPr>
          <a:xfrm>
            <a:off x="357158" y="642918"/>
            <a:ext cx="8572560" cy="35394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Ще в Стародавній Греції змагання зі стрибків (спочатку в довжину) увійшли в програму Олімпійських ігор як вид п’ятиборства. А ось стрибки в висоту з’явилися тільки на початку XIX століття. Вперше змагання зі стрибків були проведені в середині минулого століття в Англії. 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D:\lena\карантин\Картинки\Новая папка\221.jpg" id="99" name="Google Shape;99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14942" y="4214818"/>
            <a:ext cx="2809866" cy="231323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:\lena\карантин\Картинки\Новая папка\1366045668_1058708956.png" id="100" name="Google Shape;100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85852" y="4143380"/>
            <a:ext cx="3262300" cy="24990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"/>
          <p:cNvSpPr txBox="1"/>
          <p:nvPr>
            <p:ph idx="1" type="body"/>
          </p:nvPr>
        </p:nvSpPr>
        <p:spPr>
          <a:xfrm>
            <a:off x="214282" y="357166"/>
            <a:ext cx="8696356" cy="62151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240"/>
              <a:buNone/>
            </a:pPr>
            <a:r>
              <a:rPr lang="ru-RU">
                <a:latin typeface="Times New Roman"/>
                <a:ea typeface="Times New Roman"/>
                <a:cs typeface="Times New Roman"/>
                <a:sym typeface="Times New Roman"/>
              </a:rPr>
              <a:t>Стрибки у легкій атлетиці поділяють на:</a:t>
            </a:r>
            <a:endParaRPr/>
          </a:p>
          <a:p>
            <a:pPr indent="-200660" lvl="0" marL="342900" rtl="0" algn="l">
              <a:spcBef>
                <a:spcPts val="640"/>
              </a:spcBef>
              <a:spcAft>
                <a:spcPts val="0"/>
              </a:spcAft>
              <a:buSzPts val="2240"/>
              <a:buNone/>
            </a:pPr>
            <a:r>
              <a:t/>
            </a:r>
            <a:endParaRPr u="sng">
              <a:solidFill>
                <a:schemeClr val="hlink"/>
              </a:solidFill>
              <a:hlinkClick r:id="rId3"/>
            </a:endParaRPr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SzPts val="2240"/>
              <a:buChar char="🞭"/>
            </a:pPr>
            <a:r>
              <a:rPr lang="ru-RU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/>
              </a:rPr>
              <a:t>стрибки у висоту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SzPts val="2240"/>
              <a:buChar char="🞭"/>
            </a:pPr>
            <a:r>
              <a:rPr lang="ru-RU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5"/>
              </a:rPr>
              <a:t>стрибки у довжину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SzPts val="2240"/>
              <a:buChar char="🞭"/>
            </a:pPr>
            <a:r>
              <a:rPr lang="ru-RU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6"/>
              </a:rPr>
              <a:t>потрійний стрибок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SzPts val="2240"/>
              <a:buChar char="🞭"/>
            </a:pPr>
            <a:r>
              <a:rPr lang="ru-RU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7"/>
              </a:rPr>
              <a:t>стрибки з жердиною</a:t>
            </a:r>
            <a:r>
              <a:rPr lang="ru-RU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/>
          </a:p>
          <a:p>
            <a:pPr indent="-372110" lvl="0" marL="514350" rtl="0" algn="ctr">
              <a:spcBef>
                <a:spcPts val="640"/>
              </a:spcBef>
              <a:spcAft>
                <a:spcPts val="0"/>
              </a:spcAft>
              <a:buSzPts val="2240"/>
              <a:buFont typeface="Libre Franklin"/>
              <a:buNone/>
            </a:pPr>
            <a:r>
              <a:t/>
            </a:r>
            <a:endParaRPr/>
          </a:p>
          <a:p>
            <a:pPr indent="-514350" lvl="0" marL="514350" rtl="0" algn="ctr">
              <a:spcBef>
                <a:spcPts val="640"/>
              </a:spcBef>
              <a:spcAft>
                <a:spcPts val="0"/>
              </a:spcAft>
              <a:buSzPts val="22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SzPts val="2240"/>
              <a:buNone/>
            </a:pPr>
            <a:r>
              <a:t/>
            </a:r>
            <a:endParaRPr/>
          </a:p>
        </p:txBody>
      </p:sp>
      <p:pic>
        <p:nvPicPr>
          <p:cNvPr descr="D:\lena\карантин\Картинки\Новая папка\unnamed (2).jpg" id="106" name="Google Shape;106;p3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4929190" y="1428736"/>
            <a:ext cx="2595564" cy="169230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:\lena\карантин\Картинки\Новая папка\395712.jpg" id="107" name="Google Shape;107;p3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500034" y="4071942"/>
            <a:ext cx="2967038" cy="23812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:\lena\карантин\Картинки\Новая папка\unnamed (4).jpg" id="108" name="Google Shape;108;p3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4572000" y="3857628"/>
            <a:ext cx="3662354" cy="24391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"/>
          <p:cNvSpPr/>
          <p:nvPr/>
        </p:nvSpPr>
        <p:spPr>
          <a:xfrm>
            <a:off x="357158" y="428604"/>
            <a:ext cx="8643998" cy="40318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14350" lvl="0" marL="5143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lang="ru-RU" sz="3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СТРИБКИ У ВИСОТУ:</a:t>
            </a:r>
            <a:endParaRPr sz="3200" u="sng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14350" lvl="0" marL="51435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1" lang="ru-RU" sz="3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1.Переступання або ножиці </a:t>
            </a:r>
            <a:endParaRPr/>
          </a:p>
          <a:p>
            <a:pPr indent="-514350" lvl="0" marL="5143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lang="ru-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 самий простий і доступний спосіб стрибків у висоту. Стрибун приземляється на дві ноги в яму з піском. Він з’явився в середині XIX століття, і кожен школяр знає про нього з уроків фізкультури. Світовий рекорд становить 2,09 метра. 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Как называется способ прыжка в высоту?" id="114" name="Google Shape;114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28794" y="4500570"/>
            <a:ext cx="4953035" cy="18573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5"/>
          <p:cNvSpPr txBox="1"/>
          <p:nvPr>
            <p:ph idx="1" type="body"/>
          </p:nvPr>
        </p:nvSpPr>
        <p:spPr>
          <a:xfrm>
            <a:off x="214282" y="500042"/>
            <a:ext cx="8686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14350" lvl="0" marL="514350" rtl="0" algn="ctr">
              <a:spcBef>
                <a:spcPts val="0"/>
              </a:spcBef>
              <a:spcAft>
                <a:spcPts val="0"/>
              </a:spcAft>
              <a:buSzPts val="2240"/>
              <a:buNone/>
            </a:pPr>
            <a:r>
              <a:rPr b="1" lang="ru-RU" u="sng">
                <a:latin typeface="Times New Roman"/>
                <a:ea typeface="Times New Roman"/>
                <a:cs typeface="Times New Roman"/>
                <a:sym typeface="Times New Roman"/>
              </a:rPr>
              <a:t>2. Перекидний </a:t>
            </a:r>
            <a:endParaRPr/>
          </a:p>
          <a:p>
            <a:pPr indent="-514350" lvl="0" marL="514350" rtl="0" algn="l">
              <a:spcBef>
                <a:spcPts val="640"/>
              </a:spcBef>
              <a:spcAft>
                <a:spcPts val="0"/>
              </a:spcAft>
              <a:buSzPts val="2240"/>
              <a:buNone/>
            </a:pPr>
            <a:r>
              <a:rPr lang="ru-RU">
                <a:latin typeface="Times New Roman"/>
                <a:ea typeface="Times New Roman"/>
                <a:cs typeface="Times New Roman"/>
                <a:sym typeface="Times New Roman"/>
              </a:rPr>
              <a:t>Він нагадує застрибування на коня. Коли він з’явився невідомо. Перший світовий рекорд був встановлений американцем Лео Стірс – 2,11 м. А ось останній світовий рекорд поставив Володимир Ященко, пригнувши на відстань в 2,35 м.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Матеріал до уроку - бесіди &quot;Світові і життєві рекорди Олега Федорка&quot;" id="120" name="Google Shape;120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28794" y="4286256"/>
            <a:ext cx="5381606" cy="23045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"/>
          <p:cNvSpPr txBox="1"/>
          <p:nvPr>
            <p:ph idx="1" type="body"/>
          </p:nvPr>
        </p:nvSpPr>
        <p:spPr>
          <a:xfrm>
            <a:off x="357158" y="571480"/>
            <a:ext cx="8686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14350" lvl="0" marL="514350" rtl="0" algn="ctr">
              <a:spcBef>
                <a:spcPts val="0"/>
              </a:spcBef>
              <a:spcAft>
                <a:spcPts val="0"/>
              </a:spcAft>
              <a:buSzPts val="2240"/>
              <a:buNone/>
            </a:pPr>
            <a:r>
              <a:rPr b="1" lang="ru-RU" u="sng">
                <a:latin typeface="Times New Roman"/>
                <a:ea typeface="Times New Roman"/>
                <a:cs typeface="Times New Roman"/>
                <a:sym typeface="Times New Roman"/>
              </a:rPr>
              <a:t>3.Фосбері-флоп</a:t>
            </a:r>
            <a:r>
              <a:rPr b="1" lang="ru-RU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  <a:p>
            <a:pPr indent="-514350" lvl="0" marL="514350" rtl="0" algn="l">
              <a:spcBef>
                <a:spcPts val="640"/>
              </a:spcBef>
              <a:spcAft>
                <a:spcPts val="0"/>
              </a:spcAft>
              <a:buSzPts val="2240"/>
              <a:buNone/>
            </a:pPr>
            <a:r>
              <a:rPr lang="ru-RU">
                <a:latin typeface="Times New Roman"/>
                <a:ea typeface="Times New Roman"/>
                <a:cs typeface="Times New Roman"/>
                <a:sym typeface="Times New Roman"/>
              </a:rPr>
              <a:t>Це стрибок через планку, виконуючи при цьому прогинання-міст. Спортсмен падає після стрибка на спину, випрямивши.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00660" lvl="0" marL="342900" rtl="0" algn="l">
              <a:spcBef>
                <a:spcPts val="640"/>
              </a:spcBef>
              <a:spcAft>
                <a:spcPts val="0"/>
              </a:spcAft>
              <a:buSzPts val="2240"/>
              <a:buNone/>
            </a:pPr>
            <a:r>
              <a:t/>
            </a:r>
            <a:endParaRPr/>
          </a:p>
        </p:txBody>
      </p:sp>
      <p:pic>
        <p:nvPicPr>
          <p:cNvPr descr="Сайт федерації легкої атлетики України" id="126" name="Google Shape;126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7224" y="3071810"/>
            <a:ext cx="3119426" cy="218359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Богдан Бондаренко виграв чемпіонат Європи - Українські спортсмени ..." id="127" name="Google Shape;127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14876" y="3643314"/>
            <a:ext cx="3619500" cy="2381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4c4c767fe6_0_0"/>
          <p:cNvSpPr txBox="1"/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g34c4c767fe6_0_0"/>
          <p:cNvSpPr txBox="1"/>
          <p:nvPr>
            <p:ph idx="1" type="body"/>
          </p:nvPr>
        </p:nvSpPr>
        <p:spPr>
          <a:xfrm>
            <a:off x="304800" y="1554162"/>
            <a:ext cx="8686800" cy="4526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Yaroslava #Mahuchikh 2.10 Breaks High Jump World Record! Paris 2024" id="134" name="Google Shape;134;g34c4c767fe6_0_0" title="🇺🇦🆕🥇 Повне відео як Ярослава МАГУЧІХ побила Світовий Рекорд в Парижі (2.10)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685125"/>
            <a:ext cx="9591325" cy="53951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7"/>
          <p:cNvSpPr txBox="1"/>
          <p:nvPr>
            <p:ph type="title"/>
          </p:nvPr>
        </p:nvSpPr>
        <p:spPr>
          <a:xfrm>
            <a:off x="357158" y="214290"/>
            <a:ext cx="8686800" cy="838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lang="ru-RU">
                <a:latin typeface="Times New Roman"/>
                <a:ea typeface="Times New Roman"/>
                <a:cs typeface="Times New Roman"/>
                <a:sym typeface="Times New Roman"/>
              </a:rPr>
              <a:t>СТРИБОК У ДОВЖИНУ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7"/>
          <p:cNvSpPr txBox="1"/>
          <p:nvPr>
            <p:ph idx="1" type="body"/>
          </p:nvPr>
        </p:nvSpPr>
        <p:spPr>
          <a:xfrm>
            <a:off x="142844" y="1142985"/>
            <a:ext cx="8686800" cy="33575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7500" lnSpcReduction="20000"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ct val="70000"/>
              <a:buNone/>
            </a:pPr>
            <a:r>
              <a:rPr lang="ru-RU">
                <a:latin typeface="Times New Roman"/>
                <a:ea typeface="Times New Roman"/>
                <a:cs typeface="Times New Roman"/>
                <a:sym typeface="Times New Roman"/>
              </a:rPr>
              <a:t>Вид </a:t>
            </a:r>
            <a:r>
              <a:rPr lang="ru-RU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легкої атлетики</a:t>
            </a:r>
            <a:r>
              <a:rPr lang="ru-RU">
                <a:latin typeface="Times New Roman"/>
                <a:ea typeface="Times New Roman"/>
                <a:cs typeface="Times New Roman"/>
                <a:sym typeface="Times New Roman"/>
              </a:rPr>
              <a:t>, в якому спортсмени змагаються, хто далі стрибне, відштовхнувшись з-за певної лінії.</a:t>
            </a:r>
            <a:endParaRPr/>
          </a:p>
          <a:p>
            <a:pPr indent="-342900" lvl="0" marL="342900" rtl="0" algn="l">
              <a:spcBef>
                <a:spcPts val="496"/>
              </a:spcBef>
              <a:spcAft>
                <a:spcPts val="0"/>
              </a:spcAft>
              <a:buSzPct val="70000"/>
              <a:buNone/>
            </a:pPr>
            <a:r>
              <a:rPr lang="ru-RU">
                <a:latin typeface="Times New Roman"/>
                <a:ea typeface="Times New Roman"/>
                <a:cs typeface="Times New Roman"/>
                <a:sym typeface="Times New Roman"/>
              </a:rPr>
              <a:t>В програму спортивних змагань здебільшого входять стрибки в довжину з розбігу, хоча існує різновид стрибків у довжину з місця.</a:t>
            </a:r>
            <a:endParaRPr/>
          </a:p>
          <a:p>
            <a:pPr indent="-342900" lvl="0" marL="342900" rtl="0" algn="l">
              <a:spcBef>
                <a:spcPts val="496"/>
              </a:spcBef>
              <a:spcAft>
                <a:spcPts val="0"/>
              </a:spcAft>
              <a:buSzPct val="70000"/>
              <a:buNone/>
            </a:pPr>
            <a:r>
              <a:rPr lang="ru-RU">
                <a:latin typeface="Times New Roman"/>
                <a:ea typeface="Times New Roman"/>
                <a:cs typeface="Times New Roman"/>
                <a:sym typeface="Times New Roman"/>
              </a:rPr>
              <a:t>Стрибки з розбігу виконуються в спеціально підготовану яму з піском. Результат фіксується за віддаллю від лінії відштовхування до найближчого до неї відбитку тіла спортсмена в піску. Існує чотири взаємопов'язані фази стрибка: розбіг, відштовхування, політ і приземлення.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Стрибок у довжину з розбігу - Фізкультурна скарбничка" id="141" name="Google Shape;141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00034" y="4429132"/>
            <a:ext cx="3932355" cy="223101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Бердичівлянин став чемпіоном України зі стрибків у довжину | Наш ..." id="142" name="Google Shape;142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714876" y="4429132"/>
            <a:ext cx="3733792" cy="22315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34c4c767fe6_0_6"/>
          <p:cNvSpPr txBox="1"/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g34c4c767fe6_0_6"/>
          <p:cNvSpPr txBox="1"/>
          <p:nvPr>
            <p:ph idx="1" type="body"/>
          </p:nvPr>
        </p:nvSpPr>
        <p:spPr>
          <a:xfrm>
            <a:off x="304800" y="1554162"/>
            <a:ext cx="8686800" cy="4526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49" name="Google Shape;149;g34c4c767fe6_0_6" title="Бех Марина - стрибок у довжину 6,78 м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1015050"/>
            <a:ext cx="8863475" cy="49856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8"/>
          <p:cNvSpPr txBox="1"/>
          <p:nvPr>
            <p:ph idx="1" type="body"/>
          </p:nvPr>
        </p:nvSpPr>
        <p:spPr>
          <a:xfrm>
            <a:off x="285720" y="500042"/>
            <a:ext cx="8686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2240"/>
              <a:buNone/>
            </a:pPr>
            <a:r>
              <a:rPr lang="ru-RU">
                <a:latin typeface="Times New Roman"/>
                <a:ea typeface="Times New Roman"/>
                <a:cs typeface="Times New Roman"/>
                <a:sym typeface="Times New Roman"/>
              </a:rPr>
              <a:t>ПОТРІЙНИЙ СТРИБОК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SzPts val="2240"/>
              <a:buNone/>
            </a:pPr>
            <a:r>
              <a:rPr lang="ru-RU">
                <a:latin typeface="Times New Roman"/>
                <a:ea typeface="Times New Roman"/>
                <a:cs typeface="Times New Roman"/>
                <a:sym typeface="Times New Roman"/>
              </a:rPr>
              <a:t>Складна легкоатлетична вправа, яка має три послідовно виконувані стрибки — скачок, крок і стрибок. Відштовхнувшись від планки, </a:t>
            </a:r>
            <a:r>
              <a:rPr lang="ru-RU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спортсмен</a:t>
            </a:r>
            <a:r>
              <a:rPr lang="ru-RU">
                <a:latin typeface="Times New Roman"/>
                <a:ea typeface="Times New Roman"/>
                <a:cs typeface="Times New Roman"/>
                <a:sym typeface="Times New Roman"/>
              </a:rPr>
              <a:t> приземляється на ту ж саму ногу (скачок), далі відштовхнувшись цією ж ногою, приземляється на іншу (крок), і далі, відштовхнувшись, робить приземлення в яму з піском на дві ноги (стрибок).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34c4c767fe6_0_12"/>
          <p:cNvSpPr txBox="1"/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g34c4c767fe6_0_12"/>
          <p:cNvSpPr txBox="1"/>
          <p:nvPr>
            <p:ph idx="1" type="body"/>
          </p:nvPr>
        </p:nvSpPr>
        <p:spPr>
          <a:xfrm>
            <a:off x="304800" y="1554162"/>
            <a:ext cx="8686800" cy="4526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Відео: ФЛАУ" id="161" name="Google Shape;161;g34c4c767fe6_0_12" title="ЧУ 2015 потрійний стрибок Руслана Цихоцька (4 спроба)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152400" y="667124"/>
            <a:ext cx="9144000" cy="55170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9"/>
          <p:cNvSpPr txBox="1"/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lang="ru-RU">
                <a:latin typeface="Times New Roman"/>
                <a:ea typeface="Times New Roman"/>
                <a:cs typeface="Times New Roman"/>
                <a:sym typeface="Times New Roman"/>
              </a:rPr>
              <a:t>СТРИБОК З ЖЕРДИНОЮ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7" name="Google Shape;167;p9"/>
          <p:cNvSpPr txBox="1"/>
          <p:nvPr>
            <p:ph idx="1" type="body"/>
          </p:nvPr>
        </p:nvSpPr>
        <p:spPr>
          <a:xfrm>
            <a:off x="304800" y="1554162"/>
            <a:ext cx="5624522" cy="48037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ct val="70000"/>
              <a:buNone/>
            </a:pPr>
            <a:r>
              <a:rPr lang="ru-RU">
                <a:solidFill>
                  <a:schemeClr val="dk1"/>
                </a:solidFill>
              </a:rPr>
              <a:t> </a:t>
            </a:r>
            <a:r>
              <a:rPr lang="ru-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Легкоатлетична дисципліна, олімпійський вид спорту, змагання на подолання висоти з використанням гнучкої жердини.</a:t>
            </a:r>
            <a:endParaRPr/>
          </a:p>
          <a:p>
            <a:pPr indent="-342900" lvl="0" marL="342900" rtl="0" algn="l">
              <a:spcBef>
                <a:spcPts val="544"/>
              </a:spcBef>
              <a:spcAft>
                <a:spcPts val="0"/>
              </a:spcAft>
              <a:buSzPct val="70000"/>
              <a:buNone/>
            </a:pPr>
            <a:r>
              <a:rPr lang="ru-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Стрибки з жердиною відомі з сивої давнини, вони входили в змагання стародавніх греків, критян, кельтів. В програмі сучасних Олімпійських ігор стрибки з жердиною серед чоловіків з 1896 року, серед жінок — з 2000 року.</a:t>
            </a:r>
            <a:endParaRPr/>
          </a:p>
          <a:p>
            <a:pPr indent="-221996" lvl="0" marL="342900" rtl="0" algn="l">
              <a:spcBef>
                <a:spcPts val="544"/>
              </a:spcBef>
              <a:spcAft>
                <a:spcPts val="0"/>
              </a:spcAft>
              <a:buSzPct val="70000"/>
              <a:buNone/>
            </a:pPr>
            <a:r>
              <a:t/>
            </a:r>
            <a:endParaRPr/>
          </a:p>
        </p:txBody>
      </p:sp>
      <p:sp>
        <p:nvSpPr>
          <p:cNvPr descr="На чемпіонаті Європи з легкої атлетики у Сербії спортсменка ..." id="168" name="Google Shape;168;p9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descr="D:\lena\карантин\Картинки\Новая папка\Без названия.jpg" id="169" name="Google Shape;169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286512" y="2000240"/>
            <a:ext cx="2619386" cy="35909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0"/>
          <p:cNvSpPr/>
          <p:nvPr/>
        </p:nvSpPr>
        <p:spPr>
          <a:xfrm>
            <a:off x="928662" y="785794"/>
            <a:ext cx="7215238" cy="28623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180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Рекорди України стрибків з жердиною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Рекорд України серед чоловіків належить Сергію Бубці. Для змагань на відкритому повітрі він дорівнює 6 м 14 см і був установлений 31 липня 1994 року в Сестрієрі. Для закритих приміщень він на сантиметр вищий — 6 м 15 см (встановлений 1993).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Рекорд України серед жінок належить Ганні Шелех і дорівнює 4 м 60 см. Він був встановлений 11 лютого 2012 року в Донецьку на турнірі «Зірки жердини».</a:t>
            </a:r>
            <a:endParaRPr sz="180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descr="Сьогодні виповнилося 25 років неперевершеному світовому рекорду ..." id="175" name="Google Shape;175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8597" y="3714752"/>
            <a:ext cx="2714643" cy="172030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Сергій Бубка: біографія відомого українця та 35 світових рекордів" id="176" name="Google Shape;176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500430" y="4357694"/>
            <a:ext cx="2857480" cy="19049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Сборная Украины на чемпионате Европы. Чего и от кого ждать ..." id="177" name="Google Shape;177;p1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000892" y="3500438"/>
            <a:ext cx="1769162" cy="27860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34c4c767fe6_0_18"/>
          <p:cNvSpPr txBox="1"/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g34c4c767fe6_0_18"/>
          <p:cNvSpPr txBox="1"/>
          <p:nvPr>
            <p:ph idx="1" type="body"/>
          </p:nvPr>
        </p:nvSpPr>
        <p:spPr>
          <a:xfrm>
            <a:off x="304800" y="1554162"/>
            <a:ext cx="8686800" cy="4526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Станьте спонсором цього каналу, щоб отримувати бонуси:&#10;https://www.youtube.com/channel/UC5fsOsxBas1aq9_dWwY8Hpg/join&#10;&#10;Усі новини, наші перемоги, головні події спорту в цей найдраматичніший час в історії України. Так буде аж до дня нашої перемоги. Приєднуйтесь!&#10;&#10;Більше спорту на нашому сайті: https://xsport.ua&#10;Всі новини: https://t.me/+Uk1mKo-C7NNhNmMy&#10;Підписуйся на наш канал: https://bit.ly/2CsVeXE&#10;Інстаграм: https://www.instagram.com/xsportua&#10;Facebook: https://www.facebook.com/xsportua&#10;&#10;#хспорт #xsport #Україна&#10;&#10;Разом з XSPORT ви зможете стежити за всіма обговорюваними, гарячими та яскравими спортивними подіями з усього світу. Якісна подача, об'єктивність, актуальність і, звичайно ж, чарівні ведучі – все це ви побачите на нашому каналі YouTube!" id="184" name="Google Shape;184;g34c4c767fe6_0_18" title="🙈Ідеальне виконання стрибка із жердиною від атлетки із США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966878"/>
            <a:ext cx="8817950" cy="49600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Трек">
  <a:themeElements>
    <a:clrScheme name="Трек">
      <a:dk1>
        <a:srgbClr val="000000"/>
      </a:dk1>
      <a:lt1>
        <a:srgbClr val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2020-04-28T17:42:47Z</dcterms:created>
  <dc:creator>Сергей</dc:creator>
</cp:coreProperties>
</file>