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85" r:id="rId6"/>
    <p:sldId id="286" r:id="rId7"/>
    <p:sldId id="287" r:id="rId8"/>
    <p:sldId id="275" r:id="rId9"/>
    <p:sldId id="260" r:id="rId10"/>
    <p:sldId id="288" r:id="rId11"/>
    <p:sldId id="276" r:id="rId12"/>
    <p:sldId id="261" r:id="rId13"/>
    <p:sldId id="289" r:id="rId14"/>
    <p:sldId id="277" r:id="rId15"/>
    <p:sldId id="262" r:id="rId16"/>
    <p:sldId id="291" r:id="rId17"/>
    <p:sldId id="292" r:id="rId18"/>
    <p:sldId id="290" r:id="rId19"/>
    <p:sldId id="263" r:id="rId20"/>
    <p:sldId id="295" r:id="rId21"/>
    <p:sldId id="293" r:id="rId22"/>
    <p:sldId id="278" r:id="rId23"/>
    <p:sldId id="296" r:id="rId24"/>
    <p:sldId id="264" r:id="rId25"/>
    <p:sldId id="294" r:id="rId26"/>
    <p:sldId id="265" r:id="rId27"/>
    <p:sldId id="297" r:id="rId28"/>
    <p:sldId id="266" r:id="rId29"/>
    <p:sldId id="298" r:id="rId30"/>
    <p:sldId id="279" r:id="rId31"/>
    <p:sldId id="280" r:id="rId32"/>
    <p:sldId id="267" r:id="rId33"/>
    <p:sldId id="299" r:id="rId34"/>
    <p:sldId id="281" r:id="rId35"/>
    <p:sldId id="268" r:id="rId36"/>
    <p:sldId id="283" r:id="rId37"/>
    <p:sldId id="269" r:id="rId38"/>
    <p:sldId id="284" r:id="rId39"/>
    <p:sldId id="282" r:id="rId40"/>
    <p:sldId id="270" r:id="rId41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51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738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63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913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559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216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452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801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20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71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77724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658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5275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25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8058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989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6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589"/>
            <a:ext cx="1767506" cy="514052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82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84026"/>
            <a:ext cx="9143999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170"/>
              </a:spcAft>
            </a:pPr>
            <a:r>
              <a:rPr lang="uk-UA" sz="6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3.5.1.3</a:t>
            </a:r>
            <a:r>
              <a:rPr lang="uk-UA" sz="6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Кислоти, луги, </a:t>
            </a:r>
            <a:endParaRPr lang="uk-UA" sz="60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1170"/>
              </a:spcAft>
            </a:pPr>
            <a:r>
              <a:rPr lang="uk-UA" sz="6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мила</a:t>
            </a:r>
            <a:endParaRPr lang="ru-RU" sz="6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2480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водних розчинах кислоти дисоціюють з утворенням катіонів (позитивно заряджені іони водню) і аніонів (негативно заряджені кислотні залишки).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 залежить від кількості утворюваних катіонів.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ступенем дисоціації кислоти поділяють на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три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групи:    </a:t>
            </a:r>
          </a:p>
          <a:p>
            <a:pPr indent="452438" algn="just">
              <a:spcAft>
                <a:spcPts val="0"/>
              </a:spcAft>
            </a:pPr>
            <a:r>
              <a:rPr lang="uk-UA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сильні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і вираженою дисоціацією (азотна, сірчана, хлористоводнева);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середні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(фосфорна)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 </a:t>
            </a:r>
            <a:r>
              <a:rPr lang="uk-UA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слабкі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(борна), у яких ступінь дисоціації дуже низький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28246" y="286527"/>
            <a:ext cx="2249335" cy="318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130"/>
              </a:lnSpc>
              <a:spcAft>
                <a:spcPts val="1120"/>
              </a:spcAft>
            </a:pPr>
            <a:r>
              <a:rPr lang="uk-UA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Кислоти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708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4489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Кислоти зневоднюють клітини, змінюють лужне середовище та коагулюють (звертають) білки з утворенням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альбумінатів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 кислот залежить від концентрації розчинів: сильні кислоти можуть мати бактерицидну,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припікаючу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подразнюючу дії, а слабкі - в’яжучу.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дезінфекції кислоти застосовують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рідко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оскільки вони пошкоджують об'єкти дезінфекції та апаратуру.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05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0130" y="192505"/>
            <a:ext cx="5443870" cy="4085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Кислота хлористоводнева (соляна)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81000" algn="ctr">
              <a:spcAft>
                <a:spcPts val="0"/>
              </a:spcAft>
            </a:pPr>
            <a:r>
              <a:rPr lang="en-PH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Acidum</a:t>
            </a:r>
            <a:r>
              <a:rPr lang="en-PH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hydrochloricum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безбарвна прозора рідка кислого смаку, добре змішується з водою.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виписку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міцна кислота 35-37%, чиста 25%, розведена 8,2-8,4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%.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197" y="75367"/>
            <a:ext cx="2584928" cy="490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256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3195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посуді з щільно закритими пробками з обережністю за списком Б.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бактерицидна, знищує вегетативні та спорові форми мікробів.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Місцево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тканини діє подразнююче або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припікаюче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введені всередину розведена соляна кислота перетворює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пепсиноген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активний пепсин, поліпшує перетравність білків, посилює секрецію підшлункової залози і жовчі, запобігає розвитку бродильних та гнильних процесів у шлунку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10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18977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0,1-0,4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при зниженій кислотності, хронічних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гіпо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анацидних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гастритах, атонії і гіпотонії передшлунків у жуйних, аліментарній і токсичній диспепсії у молодняку, отруєнні лугами, бродильних і гнильних процесах у шлунку, а також для прискорення всмоктування заліза при лікуванні анемії, соляну кислоту використовують для виготовлення штучного шлункового соку 1% (на 1 л дистильованої води потрібне 5 мл чистої кислоти і 10 г пепсину),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632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75328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обробки шкірсировини неблагополучної по сибірській виразці, для знезараження питної води застосовують на 1 л води 0,28 кислоти.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(розведеної) конях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10-20г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великім рогатій худобі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10-30г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дрібній рогатій худобі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2-5г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свиням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1-2г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собакам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0,1-0,5г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431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564" y="163630"/>
            <a:ext cx="2589286" cy="488727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87479" y="0"/>
            <a:ext cx="53056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Кислота молочна-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Acidum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acticum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жовтувата,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сиропоподібна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рідина кислого смаку, добре змішується з водою спиртом.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концентрована у скляних бутлях; 40% по 100 мл у флаконах з темного скла та 500 мл у флаконах з темного пластика,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006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224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закритому посуді з обережністю.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місцево діє подразнююче,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припікаюче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кератолітично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введенні всередину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протимікробно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протибродильно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розслаблює сфінктери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шлунка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кишечника.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10-50% розчин, мазь, паста для припікання новоутворень (папілом), виразок, для аерозольної дезінфекції пташників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пулорозі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тифі, інфекційному ларинготрахеїті з розрахунку 15-20 мл на м</a:t>
            </a:r>
            <a:r>
              <a:rPr lang="uk-UA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512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60941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051050" algn="l"/>
              </a:tabLs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2% розчин при гострому розширенні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шлунка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коней, тимпанії, атонії передшлунків у жуйних та метеоризмі кишок у дозах: коням 5-15 г, великій рогатій худобі 8-15 г, вівцям і свиням 0,5-3 г, собакам 0,2-1г.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13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32943" t="5095" r="33912" b="15883"/>
          <a:stretch/>
        </p:blipFill>
        <p:spPr>
          <a:xfrm>
            <a:off x="0" y="232290"/>
            <a:ext cx="2656573" cy="46789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51274" y="232290"/>
            <a:ext cx="559272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8300" algn="ctr">
              <a:spcBef>
                <a:spcPts val="900"/>
              </a:spcBef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Кислота оцтова-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Acidum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aceticum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безбарвна, прозора, летка рідина з характерним запахом кислого смаку, добре змішується з водою.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льодяна (концентрована) 96 -100%, розбавлена 30% та оцет 9 %.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закритому скляному посуді з обережністю.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7375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121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протимікробна, протизапальна та інсектицидна, у концентрованих розчинах - подразнююча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припікаюча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 травному канаті діє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протимікробно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протибродильно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стимулює апетит та поліпшує травлення.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0,5-1% розчин як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протипаразитарний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засіб при вошивості,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1-2%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як антисептичний і протизапальний засіб при травмах, запаленнях у вигляді компресів та примочок; всередину при атонії і тимпанії передшлунків у жуйних, при поїданні недоброякісних кормів, як протиотрута при отруєнні лугами; при отруєнні жуйних сечовиною розчини не більше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0,5%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концентрації.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28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83034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(розведеної) кислота: коням і великій рогатій худобі 10-40 г, вівцям 5-10 г, свиням 2-5 г, собакам 1-2г.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27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39563" y="264359"/>
            <a:ext cx="353000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Кислота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борна-</a:t>
            </a:r>
          </a:p>
          <a:p>
            <a:pPr indent="381000" algn="ctr"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Acidum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boricu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білий, дрібнокристалічний порошок, у воді розчиняється 1:25, у спирті 1:25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87" y="264358"/>
            <a:ext cx="4997303" cy="462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63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245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 у пакетах;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спиртовий 0,5, 1, 2, 3, 5%;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мазь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борна 5%; лінімент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-цинковий;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паста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борно-цинко-нафталанна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паста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Теймурова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кислоти борної 10% у гліцерині.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закритому скляному посуді.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антисептична, протизапальна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Діє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бактеріостатично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знищує вошей, добре всмоктується та може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кумулювати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839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1901" t="10924" r="31738" b="15329"/>
          <a:stretch/>
        </p:blipFill>
        <p:spPr>
          <a:xfrm>
            <a:off x="3912780" y="156582"/>
            <a:ext cx="2264736" cy="45932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208" y="126137"/>
            <a:ext cx="3610984" cy="46541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3095" y="126137"/>
            <a:ext cx="3158535" cy="210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64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85" y="43637"/>
            <a:ext cx="4335425" cy="28902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023" y="1488779"/>
            <a:ext cx="4706024" cy="327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29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95757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2-4%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водний розчин як антисептичний засіб для промивання слизових оболонок носової і ротової порожнини, кон’юнктивітах, рідше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вагінітах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хворобах шкіри - у вигляді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5-10%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мазі, спиртового розчину та присипок.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1305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зв’язку </a:t>
            </a:r>
            <a:r>
              <a:rPr lang="uk-UA" sz="2800" dirty="0">
                <a:latin typeface="Times New Roman" panose="02020603050405020304" pitchFamily="18" charset="0"/>
                <a:ea typeface="Trebuchet MS" panose="020B0603020202020204" pitchFamily="34" charset="0"/>
              </a:rPr>
              <a:t>з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виявленою побічною дією протипоказане нанесення препаратів борної кислоти на великі ділянки тіла та їх застосування новонародженим,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лактуючим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вагітним тваринам.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63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91116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Активність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лугів на мікроорганізми і на організм тварин зумовлює гідроксильний аніон (ОН).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Найбільш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активні гідроокиси, менш активні карбонати. Гідрокарбонати виявляють слабку дію.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Луги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змінюють реакцію середовища, зневоднюють та утворюють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альбумінати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білками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мікробних клітин.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нанесенні на тканини луги розчиняють білок тканин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омилюють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жири, очищають шкіру.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60083" y="44785"/>
            <a:ext cx="1261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algn="ctr">
              <a:spcAft>
                <a:spcPts val="870"/>
              </a:spcAft>
            </a:pPr>
            <a:r>
              <a:rPr lang="uk-UA" sz="3600" b="1" dirty="0"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Луги</a:t>
            </a:r>
            <a:endParaRPr lang="ru-RU" sz="3600" dirty="0"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794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745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Розм'якшуючи епідерміс, вони роблять його більш проникним для лікарських речовин, що використовують у лікуванні корости та стригучого лишаю.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великих концентраціях луги спричинюють подразнення, запалення і навіть некроз з утворенням пухкого струпа.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застосуванні всередину - луги нейтралізують кислоти зменшують виділення соку підшлунковою залозою, розріджують слиз, прискорюють евакуацію вмісту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шлунка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кишечник, а виділяючись через легені, діють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відхаркувально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41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54062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Гідроокиси і карбонати використовують для дезінфекції об'єктів навколишнього середовища, а гідрокарбонати - для нейтралізації кислот.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отруєнні лугами всередину вводять молоко, слизи, олійні емульсії, багато води з додаванням 1-2% розчину лимонної кислоти або розбавленого оцту.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3003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32916" y="177913"/>
            <a:ext cx="42622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Натрію гідроокис (їдкий натр)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81000" algn="ctr">
              <a:spcAft>
                <a:spcPts val="0"/>
              </a:spcAft>
            </a:pPr>
            <a:r>
              <a:rPr lang="en-PH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аtrіі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hуdrоохуdum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білі, гігроскопічні пластинки або шматки, що добре розчиняються у тоді.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банки.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468053"/>
            <a:ext cx="4732917" cy="366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58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18" y="121831"/>
            <a:ext cx="4982239" cy="45836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73779" y="1176372"/>
            <a:ext cx="28675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Їдкий 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натр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433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36486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стиском Б, у щільно закритих банках, барабанах, пробки яких заливають парафіном.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сильна бактерицидна, особливо у гарячих розчинах та при додаванні невеликої кількості 10% розчину натрію хлориду.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Місцево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концентраціях до 1% діє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помірно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3-5%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сильно подразнює тканини, а в концентраціях більш як 10% спричинює некроз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6431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7891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дезінфекції приміщень, скотних дворів, годівниць, вагонів у вигляді 2-10% розчинів, підігрітих до 60-70</a:t>
            </a:r>
            <a:r>
              <a:rPr lang="uk-UA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з розрахунку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0,5-1л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1м</a:t>
            </a:r>
            <a:r>
              <a:rPr lang="uk-UA" sz="28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інфекційних захворюваннях тварин.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Щоб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запобігти отруєнню тварин аміаком, якого утворюється багато, після дезінфекції приміщення провітрюють, годівниці миють водою.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дезінфекції складських приміщень, заражених спорами сибірки, використовують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з додаванням 10 % кухонної солі.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148564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5224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Калію гідроокис (їдкий калій) - Ка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hуdrоохуdum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біло-жовті шматки або циліндричні і гігроскопічні пластинки. Легко розчиняється у воді з виділенням тепла.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Форми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банки.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щільно закритій тарі з пробками, залитими парафіном.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аналогічна натрію гідроокису.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концентрації і самі, що і для їдкою натру. Крім того,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1-6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застосовують для знезараження молочного посуду та доїльних апаратів.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7952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07665" y="206029"/>
            <a:ext cx="363633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Калію гідроокис (їдкий калій)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81000"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hуdrоохуdum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біло-жовті шматки або циліндричні і гігроскопічні пластинки. Легко розчиняється у воді з виділенням тепла.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87" y="393405"/>
            <a:ext cx="5306696" cy="39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406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99730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протимікробна слабша, ніж дія натрію гідроокису, добре виражена миюча здатність, під його впливом шкіра і хітиновий покрив паразитів стають більш проникними для лікарських речовин.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Нейтралізує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кислоти та входить до складу багатьох миючих засобів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15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13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миття та дезінфекції транспорту після перевезення тварин або м’ясопродуктів;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дезінфекції м’ясокомбінатів, молокозаводів, молочних пунктів;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=3-6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гарячі розчини для санітарної обробки доїльних апаратів і посуду;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=1-2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розчини для кип’ятіння одягу та речей, вражених спорами збудників;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=зовні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0,3-1 % розчин для очищення шкіри, видалення некротичних кірок та струпів.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3927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48572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0,5% розчин при отруєнні кислотами коням 5-10 г, великій рогатій худобі 5-15 г, дрібній рогатій худобі 2-5 г, свиням 1-3 г, собакам 0,2-0,5 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2341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9036" r="9308"/>
          <a:stretch/>
        </p:blipFill>
        <p:spPr>
          <a:xfrm>
            <a:off x="259883" y="345752"/>
            <a:ext cx="3840480" cy="357087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13014" y="0"/>
            <a:ext cx="4724659" cy="4947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Bef>
                <a:spcPts val="900"/>
              </a:spcBef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Кальцію гідроокис (гашене вапно)-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Bef>
                <a:spcPts val="900"/>
              </a:spcBef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Саlсіі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hуd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ооху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dum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пухкий порошок, у воді розчиняється погано. Одержують з паленого ванна (до 2 частин паленого вапна додають і частину води). При цьому виділяється велика кількість тепла.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2323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6326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порошок.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сухому місці у щільно закритій тарі.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протимікробна,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дезодоруюча.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вигляді вапняного лініменту, що є сумішшю рівних частин вапняної води і лляної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олії; </a:t>
            </a: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суспензію використовують для побілки і дезінфекції тваринницьких приміщень тричі через 2 год з розрахунку 1л на 1м</a:t>
            </a:r>
            <a:r>
              <a:rPr lang="uk-UA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сухе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вапно для знезараження гною;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2237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998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вапнування водойм з метою профілактики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риби 1% суспензію;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1% теплому вапняному молоці протягом 10 хв витримують солому, що сприяє розм'якшенню клітковини; 0,15-0,17% розчин кальцію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гідрооксису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(вапняну воду) всередину призначають при отруєннях кислотами, запаленнях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шлунка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рахіті та остеомаляції у великої рогатої худоби.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коням і великій рогатій худобі 200-2000 мл, дрібній рогатій худобі і свиням 100-250 мл, собакам 20-50 мл.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6746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3243" y="0"/>
            <a:ext cx="4413182" cy="4085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Магнію окис (палена магнезія) –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agnesii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oxydum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легкий порошок, нерозчинний у воді, розчинний у соляній кислоті.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порошок; таблетки по 0,5 г.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3211" t="54180" r="35744" b="5104"/>
          <a:stretch/>
        </p:blipFill>
        <p:spPr>
          <a:xfrm>
            <a:off x="77620" y="394636"/>
            <a:ext cx="4046805" cy="398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3441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624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поліетиленових мішках, вкладених у банки.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слабка проносна, адсорбуюча, нейтралізує кислотність та осаджує важкі метали.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гіперацидних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гастритах, тимпанії передшлунків у жуйних; гострому розширенні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шлунка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коней, при отруєнні кислотами та солями важких металів.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2805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коням і великій рогатій худобі 10-23 г, дрібній рогатій худобі 5-10 г, свиням 2-5 г, собакам 0,2-1 г.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2781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6817" t="5452" r="15203" b="2804"/>
          <a:stretch/>
        </p:blipFill>
        <p:spPr>
          <a:xfrm>
            <a:off x="154004" y="211757"/>
            <a:ext cx="3060834" cy="46971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06279" y="1006049"/>
            <a:ext cx="583772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Bef>
                <a:spcPts val="900"/>
              </a:spcBef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Мило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зелене (мило калійне)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Sapo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viridis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зеленувата або темно-бура, м’яка маса слабким запахом. У воді і спирті розчиняєтеся 1:4. Водні розчини каламутні та пінисті.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банки та бочки.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42289" y="346511"/>
            <a:ext cx="1459054" cy="318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algn="ctr">
              <a:lnSpc>
                <a:spcPts val="1130"/>
              </a:lnSpc>
              <a:spcAft>
                <a:spcPts val="1100"/>
              </a:spcAft>
            </a:pPr>
            <a:r>
              <a:rPr lang="uk-UA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Мила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2524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5977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емульгує жири, очищає шкіру від бруду, розрихлює покрив комах, що сприяє проникненню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засобів.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Виявляє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слабку проносну та протимікробну дії.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обробки рук і поля операції, для очищення шкіри тварин від забруднень, як допоміжний засіб при лікуванні корости, при дерматитах,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екземах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як подразнюючий засіб при хронічних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тендинітах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тендовагінітах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артритах і м’язовому ревматизмі,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5-10%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мильну воду у вигляді клізм для звільнення прямої кишки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295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05318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Всередину застосовують 4-6%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милену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воду як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протибродильний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проносний засіб, а також як протиотруту при отруєнні кислотами та солями важких, металів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мильної води (5%): великим тваринам 500-1000 мл, дрібним жуйним 100-300 мл, собакам 50-100 мл.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771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3" t="4042" r="15895" b="3747"/>
          <a:stretch/>
        </p:blipFill>
        <p:spPr>
          <a:xfrm>
            <a:off x="558264" y="0"/>
            <a:ext cx="2483319" cy="50637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53339" y="0"/>
            <a:ext cx="5890662" cy="4085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Спирт мильний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81000" algn="ctr"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Spiritus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aponatus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прозора жовтувата або бурувата рідина, піниться при збовтуванні, добре змішується з водою. Складається з 23 частин їдкого калію, 100 частин соняшникової олії, 300 частин 90% спирту та 75 частин води.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2422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07532"/>
            <a:ext cx="9144000" cy="336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банки.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миюча та протимікробна.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02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очищення і обробки шкіри перед операціями;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02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обробки рук та поля операції</a:t>
            </a:r>
            <a:r>
              <a:rPr lang="uk-UA" sz="280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uk-UA" sz="280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020"/>
              </a:spcAft>
            </a:pPr>
            <a:r>
              <a:rPr lang="uk-UA" sz="28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хворобах шкіри у вигляді теплих водних розчинів у співвідношенні 1:5-1:20.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08167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94</TotalTime>
  <Words>1969</Words>
  <Application>Microsoft Office PowerPoint</Application>
  <PresentationFormat>Экран (16:9)</PresentationFormat>
  <Paragraphs>129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7" baseType="lpstr">
      <vt:lpstr>Arial</vt:lpstr>
      <vt:lpstr>Century Gothic</vt:lpstr>
      <vt:lpstr>Segoe UI</vt:lpstr>
      <vt:lpstr>Times New Roman</vt:lpstr>
      <vt:lpstr>Trebuchet MS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Oleksandr</cp:lastModifiedBy>
  <cp:revision>18</cp:revision>
  <dcterms:created xsi:type="dcterms:W3CDTF">2017-05-29T16:41:23Z</dcterms:created>
  <dcterms:modified xsi:type="dcterms:W3CDTF">2018-01-08T17:42:36Z</dcterms:modified>
</cp:coreProperties>
</file>