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8" r:id="rId5"/>
    <p:sldId id="269" r:id="rId6"/>
    <p:sldId id="258" r:id="rId7"/>
    <p:sldId id="274" r:id="rId8"/>
    <p:sldId id="270" r:id="rId9"/>
    <p:sldId id="259" r:id="rId10"/>
    <p:sldId id="264" r:id="rId11"/>
    <p:sldId id="271" r:id="rId12"/>
    <p:sldId id="260" r:id="rId13"/>
    <p:sldId id="272" r:id="rId14"/>
    <p:sldId id="261" r:id="rId15"/>
    <p:sldId id="265" r:id="rId16"/>
    <p:sldId id="262" r:id="rId17"/>
    <p:sldId id="266" r:id="rId18"/>
    <p:sldId id="263" r:id="rId19"/>
    <p:sldId id="273" r:id="rId20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337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022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02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575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23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77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18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182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8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61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12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625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13965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860"/>
              </a:spcAft>
            </a:pPr>
            <a:r>
              <a:rPr lang="uk-UA" sz="6000" b="1" i="1" dirty="0"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3.5.2.3. </a:t>
            </a:r>
            <a:r>
              <a:rPr lang="uk-UA" sz="6000" b="1" i="1" dirty="0" err="1"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Нітрофуранові</a:t>
            </a:r>
            <a:r>
              <a:rPr lang="uk-UA" sz="6000" b="1" i="1" dirty="0"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препарати</a:t>
            </a:r>
            <a:endParaRPr lang="ru-RU" sz="6000" dirty="0">
              <a:effectLst/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25529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Нітрофуранові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препарати отримують шляхом приєднання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нітрогрупи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до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фуранового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ядра у положенні С5 та різних радикалів у положенні С2.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Як протимікробні засоби застосовують похідні 5-нітрофурану.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Джерелом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їх отримання є фурфурол, який добувають з соломи, деревини та лушпиння соняшника.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нітрофуранових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препаратів належать фурацилін,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фуразолідон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фурадонін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фурагін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фуразонал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нітрофурілен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фуракрилін</a:t>
            </a:r>
            <a:r>
              <a:rPr lang="uk-UA" sz="2800" i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i="1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834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4741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Більшість п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охідних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5-нітрофурану порошки жовтого або оранжевого кольору, що важко розчиняються у воді і спирті, добре - у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диметилсульфоксиді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гірше - у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поліетиленгліколі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пропіленгліколі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Розчинність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нітрофуранів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підвищується при нагріванні. Але при кип’ятінні руйнуються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фуразолідон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фуразолін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Нітрофурани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руйнуються під впливом світла, відновників, іоні заліза та цинку.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Лише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фуракрилін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руйнується під впливом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параамімобензойної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кислоти, новокаїну, крові та гною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108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Нітрофурани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мають широкий спектр дії.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високих концентраціям та мікробів діють бактерицидно, а в малих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бактеріостатично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Вони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ефективні по відношенню до стрептококів, стафілококів, кишкової палички, сальмонел,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трихомонад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кокцидій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інших збудників інфекційних та інвазійних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Механізм 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дії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оснований на окисленні ферментів, порушені енергетичного обміну, гальмуванні синтезу білка мікробних клітин, що призводить до пригнічення їх життєдіяльності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98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5952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 організму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нітрофурани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виводяться переважно нирками і частково з слиною,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жовчю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молоком.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Згубно діють вони на багатьох мікробів, що стійкі до дії антибіотиків і сульфаніламідів, але для тварин досить токсичні. 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Тому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нітрофуранових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препаратів практично лише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фурадонін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застосовують всередину.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Препарати виявляють 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побічну дію: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алергію, діарею, дерматити.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 токсичністю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нітрофурани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можна розмістити у такому порядку: фурацилін,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фурадонін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фуразолідон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фуракрилін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i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фурагін</a:t>
            </a:r>
            <a:r>
              <a:rPr lang="uk-UA" sz="2800" i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i="1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16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38353" y="0"/>
            <a:ext cx="53056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Фурацилін 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Furacilinum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жовтий, кристалічний, гіркий порошок, погано розчиняється у воді (1:4000), термостійкий. Розчинність покращується при нагріванні.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порошок і таблетки по 0,02, 0,1 г; 0,2% мазь: мазь “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Фастин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”, аерозолі “</a:t>
            </a:r>
            <a:r>
              <a:rPr lang="uk-UA" sz="2800" dirty="0" err="1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Ліфузоль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”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та “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Фурапласт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”.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0223" r="8311"/>
          <a:stretch/>
        </p:blipFill>
        <p:spPr>
          <a:xfrm>
            <a:off x="127590" y="455095"/>
            <a:ext cx="3895985" cy="394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348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16512" t="14953" r="15953" b="15233"/>
          <a:stretch/>
        </p:blipFill>
        <p:spPr>
          <a:xfrm>
            <a:off x="106325" y="106326"/>
            <a:ext cx="2917075" cy="2254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325" y="2466753"/>
            <a:ext cx="4175937" cy="25682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17256" t="28465" r="15396" b="28744"/>
          <a:stretch/>
        </p:blipFill>
        <p:spPr>
          <a:xfrm>
            <a:off x="3200400" y="106326"/>
            <a:ext cx="3547760" cy="225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828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512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за списком Б у прохолодному,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сильна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антисептичка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до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мікробів (дизентерійної палички, золотистого і гемолітичного стафілокока, гемолітичного стрептокока та збудника газової гангрени)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інфіковані, довго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незагоювані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рани, виразки, опіки, пролежні, фурункульоз, гнійні кон’юнктивіт: мастити, гнійно запальні процеси піхви, матки та сечового міхура. Зовні у вигляді мазі 1:500, водних розчинів 1:5000 та спиртових розчинів 1:1500.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761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8112" y="77002"/>
            <a:ext cx="5645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Фуразолідон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Furazolidonum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жовтий гіркий порошок без запаху, погано розчиняється у воді (1:25000). Руйнується при кип’ятінні і під впливом сонячних променів.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темному сухому місці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8640" t="14042" r="25121" b="8892"/>
          <a:stretch/>
        </p:blipFill>
        <p:spPr>
          <a:xfrm>
            <a:off x="148855" y="0"/>
            <a:ext cx="3009015" cy="501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970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і таблетки по 0,1 і 0,5 г;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супозиторії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(“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Дезоксифур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”,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dirty="0" err="1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Дефуран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Неофур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"); комплексні препарати з антибіотиками та сульфаніламідними  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препаратами.</a:t>
            </a:r>
            <a:endParaRPr lang="ru-RU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884" t="20100" r="3954" b="11063"/>
          <a:stretch/>
        </p:blipFill>
        <p:spPr>
          <a:xfrm>
            <a:off x="85060" y="1815882"/>
            <a:ext cx="2825247" cy="16928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2871" t="50332" r="2159" b="2713"/>
          <a:stretch/>
        </p:blipFill>
        <p:spPr>
          <a:xfrm>
            <a:off x="3285460" y="1818167"/>
            <a:ext cx="2998381" cy="16905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13482" t="15022" r="28313" b="14217"/>
          <a:stretch/>
        </p:blipFill>
        <p:spPr>
          <a:xfrm>
            <a:off x="6462739" y="1815882"/>
            <a:ext cx="2681261" cy="2747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t="33050" b="40116"/>
          <a:stretch/>
        </p:blipFill>
        <p:spPr>
          <a:xfrm>
            <a:off x="1327509" y="3508744"/>
            <a:ext cx="4041933" cy="163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5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591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за списком Б у щільно закритому посуді у сухому,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активна 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 особливо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мікробів.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Діє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також 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трихомонад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деяких найпростіших.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 10 мл 5 % суспензії на риб'ячому жирі вводять через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дійковий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канал для лікування </a:t>
            </a:r>
            <a:r>
              <a:rPr lang="uk-UA" sz="2800" dirty="0" err="1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маститів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використовують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супозиторії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(по 2-3 штуки на одне введення).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47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0" y="180754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Фурадонін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Furadoninum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 гіркий порошок без запаху, погано розчиняється у воді (1:8000), при кип’ятінні 1 :2500.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і таблетки по 0,05 та 0,1 г.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темному сухому місці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6512" t="19183" r="12931" b="12662"/>
          <a:stretch/>
        </p:blipFill>
        <p:spPr>
          <a:xfrm>
            <a:off x="127590" y="2381356"/>
            <a:ext cx="4444410" cy="25837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9677" y="106326"/>
            <a:ext cx="4452323" cy="210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1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24177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бактеріостатична і бактерицидна 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 особливе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мікробів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введенні і середину виділяється нирками, виявляючи бактеріостатичну 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дію.</a:t>
            </a:r>
            <a:endParaRPr lang="ru-RU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інфекційні хвороби сечових шляхів та травного каналу.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всередину 3-5 мг на 1 кг маси тварини 2 рази на добу протягом 4-5 днів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801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91246" y="0"/>
            <a:ext cx="47527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800" b="1" dirty="0" err="1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Фурагін</a:t>
            </a:r>
            <a:r>
              <a:rPr lang="uk-UA" sz="2800" b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Furaginum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marL="1016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 порошок, погано розчиняється у воді (1:13000) і спирті Світлочутливий.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і таблетки по 0,05 і 0,1 г: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супозиторії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мазь (в 1 г міститься 0,015 г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фурагіну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). входить до складу комплексних препаратів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t="11003" b="9094"/>
          <a:stretch/>
        </p:blipFill>
        <p:spPr>
          <a:xfrm>
            <a:off x="0" y="2615609"/>
            <a:ext cx="4088678" cy="24185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3130" t="14242" r="12822" b="23138"/>
          <a:stretch/>
        </p:blipFill>
        <p:spPr>
          <a:xfrm>
            <a:off x="1" y="0"/>
            <a:ext cx="4088678" cy="251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817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58652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за списком Б у темному сухому місці.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бактеріостатична і бактерицидна 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 та особливо </a:t>
            </a:r>
            <a:r>
              <a:rPr lang="uk-UA" sz="2800" dirty="0" err="1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мікробів. 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зовні 2,5% розчини.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659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7572" y="159488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Фуразолін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Ferasolinum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 порошок, погано розчиняється у воді (1:3000), добре - із органічних розчинниках.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і таблетки по 0,05 г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за списком Б у темному сухому місці  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346"/>
            <a:ext cx="4353834" cy="320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98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26196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бактеріостатична і бактерицидна на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мікробів. </a:t>
            </a:r>
            <a:endParaRPr lang="uk-UA" sz="2800" dirty="0" smtClean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Більш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ефективний щодо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мікробів.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при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маститах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дійковий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канал у дозі 80 мг у вигляді водного розчину або на 0,5% розчині новокаїну. При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формі свічок.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603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56791" y="0"/>
            <a:ext cx="398720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Нітрофурилен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Nitrofu</a:t>
            </a:r>
            <a:r>
              <a:rPr lang="en-PH" sz="2800" b="1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rilenum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 порошок, погано розчиняється у воді.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0,05 і 0,1% 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мазь; 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0,05% спиртовий розчин.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за списком Б у темному сухому місці</a:t>
            </a:r>
            <a:r>
              <a:rPr lang="uk-UA" sz="2800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12054" t="15569" r="8936" b="14956"/>
          <a:stretch/>
        </p:blipFill>
        <p:spPr>
          <a:xfrm>
            <a:off x="0" y="478464"/>
            <a:ext cx="4688958" cy="412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812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9998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протимікробна і </a:t>
            </a:r>
            <a:r>
              <a:rPr lang="uk-UA" sz="2800" dirty="0" err="1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фунгіостатична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345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uk-UA" sz="2800" b="1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зовні 0,05 і 0,1% мазь або 0,05% спиртовий розчин для лікування грибкових захворювань шкіри.</a:t>
            </a:r>
            <a:endParaRPr lang="ru-RU" sz="2800" dirty="0"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2262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866</Words>
  <Application>Microsoft Office PowerPoint</Application>
  <PresentationFormat>Экран (16:9)</PresentationFormat>
  <Paragraphs>60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9</cp:revision>
  <dcterms:created xsi:type="dcterms:W3CDTF">2017-05-29T16:41:23Z</dcterms:created>
  <dcterms:modified xsi:type="dcterms:W3CDTF">2018-01-08T18:19:15Z</dcterms:modified>
</cp:coreProperties>
</file>