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2" r:id="rId5"/>
    <p:sldId id="267" r:id="rId6"/>
    <p:sldId id="273" r:id="rId7"/>
    <p:sldId id="274" r:id="rId8"/>
    <p:sldId id="275" r:id="rId9"/>
    <p:sldId id="276" r:id="rId10"/>
    <p:sldId id="277" r:id="rId11"/>
    <p:sldId id="270" r:id="rId12"/>
    <p:sldId id="278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6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C65DED-5467-429C-810A-972D3FB9F6C1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1" csCatId="mainScheme"/>
      <dgm:spPr/>
      <dgm:t>
        <a:bodyPr/>
        <a:lstStyle/>
        <a:p>
          <a:endParaRPr lang="ru-RU"/>
        </a:p>
      </dgm:t>
    </dgm:pt>
    <dgm:pt modelId="{3DF5F4D8-2B6D-466E-9B44-C4148C87FB82}">
      <dgm:prSet/>
      <dgm:spPr/>
      <dgm:t>
        <a:bodyPr/>
        <a:lstStyle/>
        <a:p>
          <a:pPr rtl="0"/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Збройне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протистояння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військово-політичних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блоків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Антанти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і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Троїстого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союзу (Четверного союзу);</a:t>
          </a:r>
        </a:p>
      </dgm:t>
    </dgm:pt>
    <dgm:pt modelId="{817E55B5-BFC2-4381-8EB3-CE6116AF4750}" type="parTrans" cxnId="{51CEF68E-B32E-49D6-9EAA-75C421E9B95D}">
      <dgm:prSet/>
      <dgm:spPr/>
      <dgm:t>
        <a:bodyPr/>
        <a:lstStyle/>
        <a:p>
          <a:endParaRPr lang="ru-RU"/>
        </a:p>
      </dgm:t>
    </dgm:pt>
    <dgm:pt modelId="{63C5FFDA-6624-4D58-9484-2D261A295377}" type="sibTrans" cxnId="{51CEF68E-B32E-49D6-9EAA-75C421E9B95D}">
      <dgm:prSet/>
      <dgm:spPr/>
      <dgm:t>
        <a:bodyPr/>
        <a:lstStyle/>
        <a:p>
          <a:endParaRPr lang="ru-RU"/>
        </a:p>
      </dgm:t>
    </dgm:pt>
    <dgm:pt modelId="{8432896F-04A0-467A-8FEA-1CBE895CADE7}">
      <dgm:prSet/>
      <dgm:spPr/>
      <dgm:t>
        <a:bodyPr/>
        <a:lstStyle/>
        <a:p>
          <a:pPr rtl="0"/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Загострення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протиріч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між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провідними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державами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світу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в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економічній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політичній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колоніальній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сферах;</a:t>
          </a:r>
        </a:p>
      </dgm:t>
    </dgm:pt>
    <dgm:pt modelId="{20DFC9A2-7BE5-469C-BF7E-752EDAB704F5}" type="parTrans" cxnId="{613D159F-F4D7-4377-8903-139B73BA5F5F}">
      <dgm:prSet/>
      <dgm:spPr/>
      <dgm:t>
        <a:bodyPr/>
        <a:lstStyle/>
        <a:p>
          <a:endParaRPr lang="ru-RU"/>
        </a:p>
      </dgm:t>
    </dgm:pt>
    <dgm:pt modelId="{51D295C2-94F3-4961-923B-39E669CA9287}" type="sibTrans" cxnId="{613D159F-F4D7-4377-8903-139B73BA5F5F}">
      <dgm:prSet/>
      <dgm:spPr/>
      <dgm:t>
        <a:bodyPr/>
        <a:lstStyle/>
        <a:p>
          <a:endParaRPr lang="ru-RU"/>
        </a:p>
      </dgm:t>
    </dgm:pt>
    <dgm:pt modelId="{1AB17F78-59EE-4F14-B46F-BF1EE4378FA0}">
      <dgm:prSet/>
      <dgm:spPr/>
      <dgm:t>
        <a:bodyPr/>
        <a:lstStyle/>
        <a:p>
          <a:pPr rtl="0"/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Встановити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контроль за ринками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збуту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товарів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gm:t>
    </dgm:pt>
    <dgm:pt modelId="{72F9EF42-A9D1-4D75-B533-EC79300A3600}" type="parTrans" cxnId="{F9604531-839C-4916-9D83-3346CB043DFC}">
      <dgm:prSet/>
      <dgm:spPr/>
      <dgm:t>
        <a:bodyPr/>
        <a:lstStyle/>
        <a:p>
          <a:endParaRPr lang="ru-RU"/>
        </a:p>
      </dgm:t>
    </dgm:pt>
    <dgm:pt modelId="{C4FF9976-77D6-4CDB-9031-5D2B85248745}" type="sibTrans" cxnId="{F9604531-839C-4916-9D83-3346CB043DFC}">
      <dgm:prSet/>
      <dgm:spPr/>
      <dgm:t>
        <a:bodyPr/>
        <a:lstStyle/>
        <a:p>
          <a:endParaRPr lang="ru-RU"/>
        </a:p>
      </dgm:t>
    </dgm:pt>
    <dgm:pt modelId="{98735935-8B77-49D8-A836-9A2CE416F9E0}">
      <dgm:prSet/>
      <dgm:spPr/>
      <dgm:t>
        <a:bodyPr/>
        <a:lstStyle/>
        <a:p>
          <a:pPr rtl="0"/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Зростання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мілітаризму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шовінізму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gm:t>
    </dgm:pt>
    <dgm:pt modelId="{CBD308BD-39CE-4870-A81F-2D03629FF166}" type="parTrans" cxnId="{5CA25F7B-47EB-468F-9E75-7291B76AC2A2}">
      <dgm:prSet/>
      <dgm:spPr/>
      <dgm:t>
        <a:bodyPr/>
        <a:lstStyle/>
        <a:p>
          <a:endParaRPr lang="ru-RU"/>
        </a:p>
      </dgm:t>
    </dgm:pt>
    <dgm:pt modelId="{65A09D98-3867-4B76-9EB4-7FFC6073D1B0}" type="sibTrans" cxnId="{5CA25F7B-47EB-468F-9E75-7291B76AC2A2}">
      <dgm:prSet/>
      <dgm:spPr/>
      <dgm:t>
        <a:bodyPr/>
        <a:lstStyle/>
        <a:p>
          <a:endParaRPr lang="ru-RU"/>
        </a:p>
      </dgm:t>
    </dgm:pt>
    <dgm:pt modelId="{D6C00352-420A-428B-BF18-32997F15CC64}">
      <dgm:prSet/>
      <dgm:spPr/>
      <dgm:t>
        <a:bodyPr/>
        <a:lstStyle/>
        <a:p>
          <a:pPr rtl="0"/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Придушити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національно-визвольні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рухи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всередині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імперій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5CE2DB3D-BC6E-47FC-A665-5B491AC044B5}" type="parTrans" cxnId="{2A5C361D-7370-4B3F-A786-4055909B8739}">
      <dgm:prSet/>
      <dgm:spPr/>
      <dgm:t>
        <a:bodyPr/>
        <a:lstStyle/>
        <a:p>
          <a:endParaRPr lang="ru-RU"/>
        </a:p>
      </dgm:t>
    </dgm:pt>
    <dgm:pt modelId="{05DFB5EE-3D19-462C-BCDE-1727685B545F}" type="sibTrans" cxnId="{2A5C361D-7370-4B3F-A786-4055909B8739}">
      <dgm:prSet/>
      <dgm:spPr/>
      <dgm:t>
        <a:bodyPr/>
        <a:lstStyle/>
        <a:p>
          <a:endParaRPr lang="ru-RU"/>
        </a:p>
      </dgm:t>
    </dgm:pt>
    <dgm:pt modelId="{4F9220AE-EA3A-41AB-AB24-C32155DE0C1D}" type="pres">
      <dgm:prSet presAssocID="{1DC65DED-5467-429C-810A-972D3FB9F6C1}" presName="Name0" presStyleCnt="0">
        <dgm:presLayoutVars>
          <dgm:chMax val="7"/>
          <dgm:chPref val="7"/>
          <dgm:dir/>
        </dgm:presLayoutVars>
      </dgm:prSet>
      <dgm:spPr/>
    </dgm:pt>
    <dgm:pt modelId="{F99E17B8-20E8-46F3-B9BA-230BC1B3A19A}" type="pres">
      <dgm:prSet presAssocID="{1DC65DED-5467-429C-810A-972D3FB9F6C1}" presName="Name1" presStyleCnt="0"/>
      <dgm:spPr/>
    </dgm:pt>
    <dgm:pt modelId="{8D8A4698-9749-4585-96E5-1649DDB89EF8}" type="pres">
      <dgm:prSet presAssocID="{1DC65DED-5467-429C-810A-972D3FB9F6C1}" presName="cycle" presStyleCnt="0"/>
      <dgm:spPr/>
    </dgm:pt>
    <dgm:pt modelId="{B70607AF-5694-4C6F-B65D-DB7880A767E3}" type="pres">
      <dgm:prSet presAssocID="{1DC65DED-5467-429C-810A-972D3FB9F6C1}" presName="srcNode" presStyleLbl="node1" presStyleIdx="0" presStyleCnt="5"/>
      <dgm:spPr/>
    </dgm:pt>
    <dgm:pt modelId="{B9FD117C-EEFD-4B53-AE29-912FF05692EE}" type="pres">
      <dgm:prSet presAssocID="{1DC65DED-5467-429C-810A-972D3FB9F6C1}" presName="conn" presStyleLbl="parChTrans1D2" presStyleIdx="0" presStyleCnt="1"/>
      <dgm:spPr/>
    </dgm:pt>
    <dgm:pt modelId="{9AA2F79D-5819-4ED0-AE1A-2A57E5205A77}" type="pres">
      <dgm:prSet presAssocID="{1DC65DED-5467-429C-810A-972D3FB9F6C1}" presName="extraNode" presStyleLbl="node1" presStyleIdx="0" presStyleCnt="5"/>
      <dgm:spPr/>
    </dgm:pt>
    <dgm:pt modelId="{8C8EAC57-8448-4542-933C-D056D8F7D997}" type="pres">
      <dgm:prSet presAssocID="{1DC65DED-5467-429C-810A-972D3FB9F6C1}" presName="dstNode" presStyleLbl="node1" presStyleIdx="0" presStyleCnt="5"/>
      <dgm:spPr/>
    </dgm:pt>
    <dgm:pt modelId="{1D0C93ED-2DD1-4C95-B13C-88B5A6FCB5A2}" type="pres">
      <dgm:prSet presAssocID="{3DF5F4D8-2B6D-466E-9B44-C4148C87FB82}" presName="text_1" presStyleLbl="node1" presStyleIdx="0" presStyleCnt="5">
        <dgm:presLayoutVars>
          <dgm:bulletEnabled val="1"/>
        </dgm:presLayoutVars>
      </dgm:prSet>
      <dgm:spPr/>
    </dgm:pt>
    <dgm:pt modelId="{CF463968-7F02-40B6-ABBD-2600662A10CD}" type="pres">
      <dgm:prSet presAssocID="{3DF5F4D8-2B6D-466E-9B44-C4148C87FB82}" presName="accent_1" presStyleCnt="0"/>
      <dgm:spPr/>
    </dgm:pt>
    <dgm:pt modelId="{AB379A24-4A68-4CF0-A042-6B92948FEE66}" type="pres">
      <dgm:prSet presAssocID="{3DF5F4D8-2B6D-466E-9B44-C4148C87FB82}" presName="accentRepeatNode" presStyleLbl="solidFgAcc1" presStyleIdx="0" presStyleCnt="5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</dgm:pt>
    <dgm:pt modelId="{56EFB235-6593-4BDF-83D6-BC52900C6F04}" type="pres">
      <dgm:prSet presAssocID="{8432896F-04A0-467A-8FEA-1CBE895CADE7}" presName="text_2" presStyleLbl="node1" presStyleIdx="1" presStyleCnt="5">
        <dgm:presLayoutVars>
          <dgm:bulletEnabled val="1"/>
        </dgm:presLayoutVars>
      </dgm:prSet>
      <dgm:spPr/>
    </dgm:pt>
    <dgm:pt modelId="{676215E3-2F00-40A7-BC77-435C5E9C07CD}" type="pres">
      <dgm:prSet presAssocID="{8432896F-04A0-467A-8FEA-1CBE895CADE7}" presName="accent_2" presStyleCnt="0"/>
      <dgm:spPr/>
    </dgm:pt>
    <dgm:pt modelId="{9D7EABFF-D3FC-4150-9254-19E684ED2069}" type="pres">
      <dgm:prSet presAssocID="{8432896F-04A0-467A-8FEA-1CBE895CADE7}" presName="accentRepeatNode" presStyleLbl="solidFgAcc1" presStyleIdx="1" presStyleCnt="5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</dgm:pt>
    <dgm:pt modelId="{0D2B3885-31CE-4BE9-8BF7-DCF3ACEAFD59}" type="pres">
      <dgm:prSet presAssocID="{1AB17F78-59EE-4F14-B46F-BF1EE4378FA0}" presName="text_3" presStyleLbl="node1" presStyleIdx="2" presStyleCnt="5">
        <dgm:presLayoutVars>
          <dgm:bulletEnabled val="1"/>
        </dgm:presLayoutVars>
      </dgm:prSet>
      <dgm:spPr/>
    </dgm:pt>
    <dgm:pt modelId="{6832128B-2B7A-41D8-AE0E-B0BFB167D835}" type="pres">
      <dgm:prSet presAssocID="{1AB17F78-59EE-4F14-B46F-BF1EE4378FA0}" presName="accent_3" presStyleCnt="0"/>
      <dgm:spPr/>
    </dgm:pt>
    <dgm:pt modelId="{F1DBD02F-84BC-4B8F-94E9-A4EBBB8E8CE2}" type="pres">
      <dgm:prSet presAssocID="{1AB17F78-59EE-4F14-B46F-BF1EE4378FA0}" presName="accentRepeatNode" presStyleLbl="solidFgAcc1" presStyleIdx="2" presStyleCnt="5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</dgm:pt>
    <dgm:pt modelId="{681319ED-B562-47C1-A047-403279C1EEFA}" type="pres">
      <dgm:prSet presAssocID="{98735935-8B77-49D8-A836-9A2CE416F9E0}" presName="text_4" presStyleLbl="node1" presStyleIdx="3" presStyleCnt="5">
        <dgm:presLayoutVars>
          <dgm:bulletEnabled val="1"/>
        </dgm:presLayoutVars>
      </dgm:prSet>
      <dgm:spPr/>
    </dgm:pt>
    <dgm:pt modelId="{652C452F-EFE0-4B1D-9281-013C5AEE22AE}" type="pres">
      <dgm:prSet presAssocID="{98735935-8B77-49D8-A836-9A2CE416F9E0}" presName="accent_4" presStyleCnt="0"/>
      <dgm:spPr/>
    </dgm:pt>
    <dgm:pt modelId="{A9E3B835-F7D5-433A-A991-37DB839EA031}" type="pres">
      <dgm:prSet presAssocID="{98735935-8B77-49D8-A836-9A2CE416F9E0}" presName="accentRepeatNode" presStyleLbl="solidFgAcc1" presStyleIdx="3" presStyleCnt="5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</dgm:pt>
    <dgm:pt modelId="{9063ADC4-2ABE-4A76-B103-54EDBD0F45CC}" type="pres">
      <dgm:prSet presAssocID="{D6C00352-420A-428B-BF18-32997F15CC64}" presName="text_5" presStyleLbl="node1" presStyleIdx="4" presStyleCnt="5">
        <dgm:presLayoutVars>
          <dgm:bulletEnabled val="1"/>
        </dgm:presLayoutVars>
      </dgm:prSet>
      <dgm:spPr/>
    </dgm:pt>
    <dgm:pt modelId="{B7895E79-2C27-45A2-AC04-A9D1E171C096}" type="pres">
      <dgm:prSet presAssocID="{D6C00352-420A-428B-BF18-32997F15CC64}" presName="accent_5" presStyleCnt="0"/>
      <dgm:spPr/>
    </dgm:pt>
    <dgm:pt modelId="{858901E4-5CA8-4EA8-AD8C-49C55FA46010}" type="pres">
      <dgm:prSet presAssocID="{D6C00352-420A-428B-BF18-32997F15CC64}" presName="accentRepeatNode" presStyleLbl="solidFgAcc1" presStyleIdx="4" presStyleCnt="5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</dgm:pt>
  </dgm:ptLst>
  <dgm:cxnLst>
    <dgm:cxn modelId="{2A5C361D-7370-4B3F-A786-4055909B8739}" srcId="{1DC65DED-5467-429C-810A-972D3FB9F6C1}" destId="{D6C00352-420A-428B-BF18-32997F15CC64}" srcOrd="4" destOrd="0" parTransId="{5CE2DB3D-BC6E-47FC-A665-5B491AC044B5}" sibTransId="{05DFB5EE-3D19-462C-BCDE-1727685B545F}"/>
    <dgm:cxn modelId="{7A81301F-91F1-45FC-8867-86D54F925C63}" type="presOf" srcId="{63C5FFDA-6624-4D58-9484-2D261A295377}" destId="{B9FD117C-EEFD-4B53-AE29-912FF05692EE}" srcOrd="0" destOrd="0" presId="urn:microsoft.com/office/officeart/2008/layout/VerticalCurvedList"/>
    <dgm:cxn modelId="{F9604531-839C-4916-9D83-3346CB043DFC}" srcId="{1DC65DED-5467-429C-810A-972D3FB9F6C1}" destId="{1AB17F78-59EE-4F14-B46F-BF1EE4378FA0}" srcOrd="2" destOrd="0" parTransId="{72F9EF42-A9D1-4D75-B533-EC79300A3600}" sibTransId="{C4FF9976-77D6-4CDB-9031-5D2B85248745}"/>
    <dgm:cxn modelId="{EEF5F66B-0710-437E-8C07-E731AD1F337C}" type="presOf" srcId="{3DF5F4D8-2B6D-466E-9B44-C4148C87FB82}" destId="{1D0C93ED-2DD1-4C95-B13C-88B5A6FCB5A2}" srcOrd="0" destOrd="0" presId="urn:microsoft.com/office/officeart/2008/layout/VerticalCurvedList"/>
    <dgm:cxn modelId="{5CA25F7B-47EB-468F-9E75-7291B76AC2A2}" srcId="{1DC65DED-5467-429C-810A-972D3FB9F6C1}" destId="{98735935-8B77-49D8-A836-9A2CE416F9E0}" srcOrd="3" destOrd="0" parTransId="{CBD308BD-39CE-4870-A81F-2D03629FF166}" sibTransId="{65A09D98-3867-4B76-9EB4-7FFC6073D1B0}"/>
    <dgm:cxn modelId="{51CEF68E-B32E-49D6-9EAA-75C421E9B95D}" srcId="{1DC65DED-5467-429C-810A-972D3FB9F6C1}" destId="{3DF5F4D8-2B6D-466E-9B44-C4148C87FB82}" srcOrd="0" destOrd="0" parTransId="{817E55B5-BFC2-4381-8EB3-CE6116AF4750}" sibTransId="{63C5FFDA-6624-4D58-9484-2D261A295377}"/>
    <dgm:cxn modelId="{2978F194-2807-4F4E-AC81-1AB4775EE8F4}" type="presOf" srcId="{D6C00352-420A-428B-BF18-32997F15CC64}" destId="{9063ADC4-2ABE-4A76-B103-54EDBD0F45CC}" srcOrd="0" destOrd="0" presId="urn:microsoft.com/office/officeart/2008/layout/VerticalCurvedList"/>
    <dgm:cxn modelId="{613D159F-F4D7-4377-8903-139B73BA5F5F}" srcId="{1DC65DED-5467-429C-810A-972D3FB9F6C1}" destId="{8432896F-04A0-467A-8FEA-1CBE895CADE7}" srcOrd="1" destOrd="0" parTransId="{20DFC9A2-7BE5-469C-BF7E-752EDAB704F5}" sibTransId="{51D295C2-94F3-4961-923B-39E669CA9287}"/>
    <dgm:cxn modelId="{579867A7-0274-4CEE-99DF-BC1942321AF4}" type="presOf" srcId="{1AB17F78-59EE-4F14-B46F-BF1EE4378FA0}" destId="{0D2B3885-31CE-4BE9-8BF7-DCF3ACEAFD59}" srcOrd="0" destOrd="0" presId="urn:microsoft.com/office/officeart/2008/layout/VerticalCurvedList"/>
    <dgm:cxn modelId="{C8F296E0-BA8E-4DEF-AE55-C34E0C7257C6}" type="presOf" srcId="{1DC65DED-5467-429C-810A-972D3FB9F6C1}" destId="{4F9220AE-EA3A-41AB-AB24-C32155DE0C1D}" srcOrd="0" destOrd="0" presId="urn:microsoft.com/office/officeart/2008/layout/VerticalCurvedList"/>
    <dgm:cxn modelId="{64B016F7-4A50-4267-A890-BC362DC0FDD5}" type="presOf" srcId="{8432896F-04A0-467A-8FEA-1CBE895CADE7}" destId="{56EFB235-6593-4BDF-83D6-BC52900C6F04}" srcOrd="0" destOrd="0" presId="urn:microsoft.com/office/officeart/2008/layout/VerticalCurvedList"/>
    <dgm:cxn modelId="{538A3BF7-6641-4087-9495-EE08E961C19D}" type="presOf" srcId="{98735935-8B77-49D8-A836-9A2CE416F9E0}" destId="{681319ED-B562-47C1-A047-403279C1EEFA}" srcOrd="0" destOrd="0" presId="urn:microsoft.com/office/officeart/2008/layout/VerticalCurvedList"/>
    <dgm:cxn modelId="{8FEAA8BB-AA06-4038-A8C8-C93E8F2C2C07}" type="presParOf" srcId="{4F9220AE-EA3A-41AB-AB24-C32155DE0C1D}" destId="{F99E17B8-20E8-46F3-B9BA-230BC1B3A19A}" srcOrd="0" destOrd="0" presId="urn:microsoft.com/office/officeart/2008/layout/VerticalCurvedList"/>
    <dgm:cxn modelId="{0DF2D37C-0240-4A99-BA75-6EC5E73ACB5F}" type="presParOf" srcId="{F99E17B8-20E8-46F3-B9BA-230BC1B3A19A}" destId="{8D8A4698-9749-4585-96E5-1649DDB89EF8}" srcOrd="0" destOrd="0" presId="urn:microsoft.com/office/officeart/2008/layout/VerticalCurvedList"/>
    <dgm:cxn modelId="{7FAB1141-5BD9-46BE-BF8F-F8BE0DA14FE0}" type="presParOf" srcId="{8D8A4698-9749-4585-96E5-1649DDB89EF8}" destId="{B70607AF-5694-4C6F-B65D-DB7880A767E3}" srcOrd="0" destOrd="0" presId="urn:microsoft.com/office/officeart/2008/layout/VerticalCurvedList"/>
    <dgm:cxn modelId="{5542A82C-03A3-4CE0-8C15-3FA338504A5A}" type="presParOf" srcId="{8D8A4698-9749-4585-96E5-1649DDB89EF8}" destId="{B9FD117C-EEFD-4B53-AE29-912FF05692EE}" srcOrd="1" destOrd="0" presId="urn:microsoft.com/office/officeart/2008/layout/VerticalCurvedList"/>
    <dgm:cxn modelId="{A79EF5D2-7AD3-4973-9FED-E7938C78DE6E}" type="presParOf" srcId="{8D8A4698-9749-4585-96E5-1649DDB89EF8}" destId="{9AA2F79D-5819-4ED0-AE1A-2A57E5205A77}" srcOrd="2" destOrd="0" presId="urn:microsoft.com/office/officeart/2008/layout/VerticalCurvedList"/>
    <dgm:cxn modelId="{AF044941-86D5-493E-B61B-A9DBBB713F49}" type="presParOf" srcId="{8D8A4698-9749-4585-96E5-1649DDB89EF8}" destId="{8C8EAC57-8448-4542-933C-D056D8F7D997}" srcOrd="3" destOrd="0" presId="urn:microsoft.com/office/officeart/2008/layout/VerticalCurvedList"/>
    <dgm:cxn modelId="{14C535A5-EE46-463D-886C-929792DEA87E}" type="presParOf" srcId="{F99E17B8-20E8-46F3-B9BA-230BC1B3A19A}" destId="{1D0C93ED-2DD1-4C95-B13C-88B5A6FCB5A2}" srcOrd="1" destOrd="0" presId="urn:microsoft.com/office/officeart/2008/layout/VerticalCurvedList"/>
    <dgm:cxn modelId="{559E0951-B2BE-49CC-A8EE-5DA8222048EB}" type="presParOf" srcId="{F99E17B8-20E8-46F3-B9BA-230BC1B3A19A}" destId="{CF463968-7F02-40B6-ABBD-2600662A10CD}" srcOrd="2" destOrd="0" presId="urn:microsoft.com/office/officeart/2008/layout/VerticalCurvedList"/>
    <dgm:cxn modelId="{C2764D25-AA04-4839-808F-761AADF2670E}" type="presParOf" srcId="{CF463968-7F02-40B6-ABBD-2600662A10CD}" destId="{AB379A24-4A68-4CF0-A042-6B92948FEE66}" srcOrd="0" destOrd="0" presId="urn:microsoft.com/office/officeart/2008/layout/VerticalCurvedList"/>
    <dgm:cxn modelId="{B5F2F9BD-3365-4E09-ADED-306B16944669}" type="presParOf" srcId="{F99E17B8-20E8-46F3-B9BA-230BC1B3A19A}" destId="{56EFB235-6593-4BDF-83D6-BC52900C6F04}" srcOrd="3" destOrd="0" presId="urn:microsoft.com/office/officeart/2008/layout/VerticalCurvedList"/>
    <dgm:cxn modelId="{96B5D9CC-A251-4417-87BE-B03C672C8B13}" type="presParOf" srcId="{F99E17B8-20E8-46F3-B9BA-230BC1B3A19A}" destId="{676215E3-2F00-40A7-BC77-435C5E9C07CD}" srcOrd="4" destOrd="0" presId="urn:microsoft.com/office/officeart/2008/layout/VerticalCurvedList"/>
    <dgm:cxn modelId="{DB5442F2-F9E3-4C3C-A828-15946A78AEA3}" type="presParOf" srcId="{676215E3-2F00-40A7-BC77-435C5E9C07CD}" destId="{9D7EABFF-D3FC-4150-9254-19E684ED2069}" srcOrd="0" destOrd="0" presId="urn:microsoft.com/office/officeart/2008/layout/VerticalCurvedList"/>
    <dgm:cxn modelId="{92098243-6F20-49B9-81C0-618E39EB3234}" type="presParOf" srcId="{F99E17B8-20E8-46F3-B9BA-230BC1B3A19A}" destId="{0D2B3885-31CE-4BE9-8BF7-DCF3ACEAFD59}" srcOrd="5" destOrd="0" presId="urn:microsoft.com/office/officeart/2008/layout/VerticalCurvedList"/>
    <dgm:cxn modelId="{E2DD55F2-28CB-42CE-B914-EE4390BE72B4}" type="presParOf" srcId="{F99E17B8-20E8-46F3-B9BA-230BC1B3A19A}" destId="{6832128B-2B7A-41D8-AE0E-B0BFB167D835}" srcOrd="6" destOrd="0" presId="urn:microsoft.com/office/officeart/2008/layout/VerticalCurvedList"/>
    <dgm:cxn modelId="{8806CDEA-2AA5-43D0-962B-3829C8F5A900}" type="presParOf" srcId="{6832128B-2B7A-41D8-AE0E-B0BFB167D835}" destId="{F1DBD02F-84BC-4B8F-94E9-A4EBBB8E8CE2}" srcOrd="0" destOrd="0" presId="urn:microsoft.com/office/officeart/2008/layout/VerticalCurvedList"/>
    <dgm:cxn modelId="{3E08E455-1188-4E06-B984-22E3D7F29F58}" type="presParOf" srcId="{F99E17B8-20E8-46F3-B9BA-230BC1B3A19A}" destId="{681319ED-B562-47C1-A047-403279C1EEFA}" srcOrd="7" destOrd="0" presId="urn:microsoft.com/office/officeart/2008/layout/VerticalCurvedList"/>
    <dgm:cxn modelId="{73315777-D150-46F3-A7C5-C47F2890CBF1}" type="presParOf" srcId="{F99E17B8-20E8-46F3-B9BA-230BC1B3A19A}" destId="{652C452F-EFE0-4B1D-9281-013C5AEE22AE}" srcOrd="8" destOrd="0" presId="urn:microsoft.com/office/officeart/2008/layout/VerticalCurvedList"/>
    <dgm:cxn modelId="{394EC834-357A-4693-AAC5-F928566217F9}" type="presParOf" srcId="{652C452F-EFE0-4B1D-9281-013C5AEE22AE}" destId="{A9E3B835-F7D5-433A-A991-37DB839EA031}" srcOrd="0" destOrd="0" presId="urn:microsoft.com/office/officeart/2008/layout/VerticalCurvedList"/>
    <dgm:cxn modelId="{9DD5C2F9-ADA8-47AE-B091-AB62F229FB7A}" type="presParOf" srcId="{F99E17B8-20E8-46F3-B9BA-230BC1B3A19A}" destId="{9063ADC4-2ABE-4A76-B103-54EDBD0F45CC}" srcOrd="9" destOrd="0" presId="urn:microsoft.com/office/officeart/2008/layout/VerticalCurvedList"/>
    <dgm:cxn modelId="{A21C8B1C-7B37-41EA-BE9E-6A75E6777221}" type="presParOf" srcId="{F99E17B8-20E8-46F3-B9BA-230BC1B3A19A}" destId="{B7895E79-2C27-45A2-AC04-A9D1E171C096}" srcOrd="10" destOrd="0" presId="urn:microsoft.com/office/officeart/2008/layout/VerticalCurvedList"/>
    <dgm:cxn modelId="{8742F0C5-D9A2-45D3-ADA0-C4276592E8E7}" type="presParOf" srcId="{B7895E79-2C27-45A2-AC04-A9D1E171C096}" destId="{858901E4-5CA8-4EA8-AD8C-49C55FA4601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32C7D5-4C31-4108-89E0-4B4A6AF31C65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1396B5-65E0-44F8-8F0D-8B6E80D5EA0D}">
      <dgm:prSet phldrT="[Текст]"/>
      <dgm:spPr/>
      <dgm:t>
        <a:bodyPr/>
        <a:lstStyle/>
        <a:p>
          <a:r>
            <a:rPr lang="uk-UA" dirty="0"/>
            <a:t>Австро-Угорщина         (28 липня 1914 р.)</a:t>
          </a:r>
          <a:endParaRPr lang="ru-RU" dirty="0"/>
        </a:p>
      </dgm:t>
    </dgm:pt>
    <dgm:pt modelId="{B2BD4EF6-6A67-4DF6-B011-07B3F881C778}" type="parTrans" cxnId="{C873C3AA-F397-41A8-B869-BDBD940EBE0F}">
      <dgm:prSet/>
      <dgm:spPr/>
      <dgm:t>
        <a:bodyPr/>
        <a:lstStyle/>
        <a:p>
          <a:endParaRPr lang="ru-RU"/>
        </a:p>
      </dgm:t>
    </dgm:pt>
    <dgm:pt modelId="{E3EAFB89-9D1F-44A8-AEAA-BAF8B36B1289}" type="sibTrans" cxnId="{C873C3AA-F397-41A8-B869-BDBD940EBE0F}">
      <dgm:prSet/>
      <dgm:spPr/>
      <dgm:t>
        <a:bodyPr/>
        <a:lstStyle/>
        <a:p>
          <a:endParaRPr lang="ru-RU"/>
        </a:p>
      </dgm:t>
    </dgm:pt>
    <dgm:pt modelId="{0AE71204-323F-4A55-80DC-5D7B5E80DEE0}">
      <dgm:prSet phldrT="[Текст]"/>
      <dgm:spPr/>
      <dgm:t>
        <a:bodyPr/>
        <a:lstStyle/>
        <a:p>
          <a:r>
            <a:rPr lang="uk-UA" dirty="0"/>
            <a:t>Сербія</a:t>
          </a:r>
          <a:endParaRPr lang="ru-RU" dirty="0"/>
        </a:p>
      </dgm:t>
    </dgm:pt>
    <dgm:pt modelId="{B4A9A04C-37A5-4E70-803E-849EED0544A5}" type="parTrans" cxnId="{5512F9DE-1A3E-4C17-8CD4-54F4EF377A41}">
      <dgm:prSet/>
      <dgm:spPr/>
      <dgm:t>
        <a:bodyPr/>
        <a:lstStyle/>
        <a:p>
          <a:endParaRPr lang="ru-RU"/>
        </a:p>
      </dgm:t>
    </dgm:pt>
    <dgm:pt modelId="{B2D11997-3E85-4262-8A00-FEB9B1C32A3E}" type="sibTrans" cxnId="{5512F9DE-1A3E-4C17-8CD4-54F4EF377A41}">
      <dgm:prSet/>
      <dgm:spPr/>
      <dgm:t>
        <a:bodyPr/>
        <a:lstStyle/>
        <a:p>
          <a:endParaRPr lang="ru-RU"/>
        </a:p>
      </dgm:t>
    </dgm:pt>
    <dgm:pt modelId="{12B6C969-793B-4DBE-B190-8AE70EC23A73}">
      <dgm:prSet phldrT="[Текст]"/>
      <dgm:spPr/>
      <dgm:t>
        <a:bodyPr/>
        <a:lstStyle/>
        <a:p>
          <a:r>
            <a:rPr lang="uk-UA" dirty="0"/>
            <a:t>Німеччина          (1 серпня 1914 р.)</a:t>
          </a:r>
          <a:endParaRPr lang="ru-RU" dirty="0"/>
        </a:p>
      </dgm:t>
    </dgm:pt>
    <dgm:pt modelId="{A3483D6D-138F-4B77-9B03-1CB70003D453}" type="parTrans" cxnId="{23871EAD-1ED9-4B16-8A96-CBF0F4A63EC3}">
      <dgm:prSet/>
      <dgm:spPr/>
      <dgm:t>
        <a:bodyPr/>
        <a:lstStyle/>
        <a:p>
          <a:endParaRPr lang="ru-RU"/>
        </a:p>
      </dgm:t>
    </dgm:pt>
    <dgm:pt modelId="{5D38635B-C183-4AA1-8ABA-3C37E4B162F4}" type="sibTrans" cxnId="{23871EAD-1ED9-4B16-8A96-CBF0F4A63EC3}">
      <dgm:prSet/>
      <dgm:spPr/>
      <dgm:t>
        <a:bodyPr/>
        <a:lstStyle/>
        <a:p>
          <a:endParaRPr lang="ru-RU"/>
        </a:p>
      </dgm:t>
    </dgm:pt>
    <dgm:pt modelId="{D1750F34-A5FA-42DE-869D-692C8A4C8809}">
      <dgm:prSet phldrT="[Текст]"/>
      <dgm:spPr/>
      <dgm:t>
        <a:bodyPr/>
        <a:lstStyle/>
        <a:p>
          <a:r>
            <a:rPr lang="uk-UA" dirty="0"/>
            <a:t>Російська імперія</a:t>
          </a:r>
          <a:endParaRPr lang="ru-RU" dirty="0"/>
        </a:p>
      </dgm:t>
    </dgm:pt>
    <dgm:pt modelId="{F7755A0E-203F-4B89-9883-35B9EF3A9B07}" type="parTrans" cxnId="{ADB35375-99D7-44CC-834C-6610EDC00167}">
      <dgm:prSet/>
      <dgm:spPr/>
      <dgm:t>
        <a:bodyPr/>
        <a:lstStyle/>
        <a:p>
          <a:endParaRPr lang="ru-RU"/>
        </a:p>
      </dgm:t>
    </dgm:pt>
    <dgm:pt modelId="{F38F1285-7112-495B-9BE2-C424D49BDC3D}" type="sibTrans" cxnId="{ADB35375-99D7-44CC-834C-6610EDC00167}">
      <dgm:prSet/>
      <dgm:spPr/>
      <dgm:t>
        <a:bodyPr/>
        <a:lstStyle/>
        <a:p>
          <a:endParaRPr lang="ru-RU"/>
        </a:p>
      </dgm:t>
    </dgm:pt>
    <dgm:pt modelId="{118DBD32-E489-4A4A-A0DC-59F54A89D910}">
      <dgm:prSet phldrT="[Текст]"/>
      <dgm:spPr/>
      <dgm:t>
        <a:bodyPr/>
        <a:lstStyle/>
        <a:p>
          <a:r>
            <a:rPr lang="uk-UA" dirty="0"/>
            <a:t>Франція</a:t>
          </a:r>
          <a:endParaRPr lang="ru-RU" dirty="0"/>
        </a:p>
      </dgm:t>
    </dgm:pt>
    <dgm:pt modelId="{C3A504A1-692B-43AD-930D-2690D2C8C456}" type="parTrans" cxnId="{996C1A09-1328-4159-8A7E-F9C3E1721D8E}">
      <dgm:prSet/>
      <dgm:spPr/>
      <dgm:t>
        <a:bodyPr/>
        <a:lstStyle/>
        <a:p>
          <a:endParaRPr lang="ru-RU"/>
        </a:p>
      </dgm:t>
    </dgm:pt>
    <dgm:pt modelId="{6AF905C1-BB26-43C5-9AE8-CA9BCA3CC48B}" type="sibTrans" cxnId="{996C1A09-1328-4159-8A7E-F9C3E1721D8E}">
      <dgm:prSet/>
      <dgm:spPr/>
      <dgm:t>
        <a:bodyPr/>
        <a:lstStyle/>
        <a:p>
          <a:endParaRPr lang="ru-RU"/>
        </a:p>
      </dgm:t>
    </dgm:pt>
    <dgm:pt modelId="{D8B105DA-8DF8-4A1D-8688-A4C267A7BA6C}" type="pres">
      <dgm:prSet presAssocID="{6732C7D5-4C31-4108-89E0-4B4A6AF31C65}" presName="Name0" presStyleCnt="0">
        <dgm:presLayoutVars>
          <dgm:dir/>
          <dgm:animLvl val="lvl"/>
          <dgm:resizeHandles/>
        </dgm:presLayoutVars>
      </dgm:prSet>
      <dgm:spPr/>
    </dgm:pt>
    <dgm:pt modelId="{CFAEE3B3-4A44-471B-B112-4DC958FEA1C6}" type="pres">
      <dgm:prSet presAssocID="{EF1396B5-65E0-44F8-8F0D-8B6E80D5EA0D}" presName="linNode" presStyleCnt="0"/>
      <dgm:spPr/>
    </dgm:pt>
    <dgm:pt modelId="{E620C0D7-EA23-4C29-B956-2EE638345C04}" type="pres">
      <dgm:prSet presAssocID="{EF1396B5-65E0-44F8-8F0D-8B6E80D5EA0D}" presName="parentShp" presStyleLbl="node1" presStyleIdx="0" presStyleCnt="2">
        <dgm:presLayoutVars>
          <dgm:bulletEnabled val="1"/>
        </dgm:presLayoutVars>
      </dgm:prSet>
      <dgm:spPr/>
    </dgm:pt>
    <dgm:pt modelId="{8886FBD1-332B-489A-921C-B9A9340380BD}" type="pres">
      <dgm:prSet presAssocID="{EF1396B5-65E0-44F8-8F0D-8B6E80D5EA0D}" presName="childShp" presStyleLbl="bgAccFollowNode1" presStyleIdx="0" presStyleCnt="2">
        <dgm:presLayoutVars>
          <dgm:bulletEnabled val="1"/>
        </dgm:presLayoutVars>
      </dgm:prSet>
      <dgm:spPr/>
    </dgm:pt>
    <dgm:pt modelId="{67886D07-6CA0-4C7C-BF83-EA08F2282A74}" type="pres">
      <dgm:prSet presAssocID="{E3EAFB89-9D1F-44A8-AEAA-BAF8B36B1289}" presName="spacing" presStyleCnt="0"/>
      <dgm:spPr/>
    </dgm:pt>
    <dgm:pt modelId="{8B27A9D5-E5C9-4CA2-9396-E879422EC4ED}" type="pres">
      <dgm:prSet presAssocID="{12B6C969-793B-4DBE-B190-8AE70EC23A73}" presName="linNode" presStyleCnt="0"/>
      <dgm:spPr/>
    </dgm:pt>
    <dgm:pt modelId="{6100FDF4-5F43-4750-AD09-15FF0BD2586A}" type="pres">
      <dgm:prSet presAssocID="{12B6C969-793B-4DBE-B190-8AE70EC23A73}" presName="parentShp" presStyleLbl="node1" presStyleIdx="1" presStyleCnt="2">
        <dgm:presLayoutVars>
          <dgm:bulletEnabled val="1"/>
        </dgm:presLayoutVars>
      </dgm:prSet>
      <dgm:spPr/>
    </dgm:pt>
    <dgm:pt modelId="{F54D4A96-9D34-41CA-AF0C-27F3674E52AA}" type="pres">
      <dgm:prSet presAssocID="{12B6C969-793B-4DBE-B190-8AE70EC23A73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996C1A09-1328-4159-8A7E-F9C3E1721D8E}" srcId="{12B6C969-793B-4DBE-B190-8AE70EC23A73}" destId="{118DBD32-E489-4A4A-A0DC-59F54A89D910}" srcOrd="1" destOrd="0" parTransId="{C3A504A1-692B-43AD-930D-2690D2C8C456}" sibTransId="{6AF905C1-BB26-43C5-9AE8-CA9BCA3CC48B}"/>
    <dgm:cxn modelId="{F94D573B-0AE2-4E87-84E0-57322A5AF354}" type="presOf" srcId="{12B6C969-793B-4DBE-B190-8AE70EC23A73}" destId="{6100FDF4-5F43-4750-AD09-15FF0BD2586A}" srcOrd="0" destOrd="0" presId="urn:microsoft.com/office/officeart/2005/8/layout/vList6"/>
    <dgm:cxn modelId="{ADB35375-99D7-44CC-834C-6610EDC00167}" srcId="{12B6C969-793B-4DBE-B190-8AE70EC23A73}" destId="{D1750F34-A5FA-42DE-869D-692C8A4C8809}" srcOrd="0" destOrd="0" parTransId="{F7755A0E-203F-4B89-9883-35B9EF3A9B07}" sibTransId="{F38F1285-7112-495B-9BE2-C424D49BDC3D}"/>
    <dgm:cxn modelId="{9657DD95-D872-4741-8C41-5BE6D9977A0E}" type="presOf" srcId="{0AE71204-323F-4A55-80DC-5D7B5E80DEE0}" destId="{8886FBD1-332B-489A-921C-B9A9340380BD}" srcOrd="0" destOrd="0" presId="urn:microsoft.com/office/officeart/2005/8/layout/vList6"/>
    <dgm:cxn modelId="{C873C3AA-F397-41A8-B869-BDBD940EBE0F}" srcId="{6732C7D5-4C31-4108-89E0-4B4A6AF31C65}" destId="{EF1396B5-65E0-44F8-8F0D-8B6E80D5EA0D}" srcOrd="0" destOrd="0" parTransId="{B2BD4EF6-6A67-4DF6-B011-07B3F881C778}" sibTransId="{E3EAFB89-9D1F-44A8-AEAA-BAF8B36B1289}"/>
    <dgm:cxn modelId="{23871EAD-1ED9-4B16-8A96-CBF0F4A63EC3}" srcId="{6732C7D5-4C31-4108-89E0-4B4A6AF31C65}" destId="{12B6C969-793B-4DBE-B190-8AE70EC23A73}" srcOrd="1" destOrd="0" parTransId="{A3483D6D-138F-4B77-9B03-1CB70003D453}" sibTransId="{5D38635B-C183-4AA1-8ABA-3C37E4B162F4}"/>
    <dgm:cxn modelId="{0BA74DB0-BF08-42F1-8A0C-B06705775539}" type="presOf" srcId="{118DBD32-E489-4A4A-A0DC-59F54A89D910}" destId="{F54D4A96-9D34-41CA-AF0C-27F3674E52AA}" srcOrd="0" destOrd="1" presId="urn:microsoft.com/office/officeart/2005/8/layout/vList6"/>
    <dgm:cxn modelId="{59CB10B5-0BB3-4B89-A270-9651F3C771F2}" type="presOf" srcId="{EF1396B5-65E0-44F8-8F0D-8B6E80D5EA0D}" destId="{E620C0D7-EA23-4C29-B956-2EE638345C04}" srcOrd="0" destOrd="0" presId="urn:microsoft.com/office/officeart/2005/8/layout/vList6"/>
    <dgm:cxn modelId="{2E826CDE-11BE-46F9-96F5-B12EE4144A58}" type="presOf" srcId="{6732C7D5-4C31-4108-89E0-4B4A6AF31C65}" destId="{D8B105DA-8DF8-4A1D-8688-A4C267A7BA6C}" srcOrd="0" destOrd="0" presId="urn:microsoft.com/office/officeart/2005/8/layout/vList6"/>
    <dgm:cxn modelId="{5512F9DE-1A3E-4C17-8CD4-54F4EF377A41}" srcId="{EF1396B5-65E0-44F8-8F0D-8B6E80D5EA0D}" destId="{0AE71204-323F-4A55-80DC-5D7B5E80DEE0}" srcOrd="0" destOrd="0" parTransId="{B4A9A04C-37A5-4E70-803E-849EED0544A5}" sibTransId="{B2D11997-3E85-4262-8A00-FEB9B1C32A3E}"/>
    <dgm:cxn modelId="{2C704FE6-3F32-4978-ACAE-D9841A0479E8}" type="presOf" srcId="{D1750F34-A5FA-42DE-869D-692C8A4C8809}" destId="{F54D4A96-9D34-41CA-AF0C-27F3674E52AA}" srcOrd="0" destOrd="0" presId="urn:microsoft.com/office/officeart/2005/8/layout/vList6"/>
    <dgm:cxn modelId="{CB601255-F159-42DB-88EE-765D86CD5D7F}" type="presParOf" srcId="{D8B105DA-8DF8-4A1D-8688-A4C267A7BA6C}" destId="{CFAEE3B3-4A44-471B-B112-4DC958FEA1C6}" srcOrd="0" destOrd="0" presId="urn:microsoft.com/office/officeart/2005/8/layout/vList6"/>
    <dgm:cxn modelId="{49696F1A-1BE4-45C3-BF93-451678D8BEB1}" type="presParOf" srcId="{CFAEE3B3-4A44-471B-B112-4DC958FEA1C6}" destId="{E620C0D7-EA23-4C29-B956-2EE638345C04}" srcOrd="0" destOrd="0" presId="urn:microsoft.com/office/officeart/2005/8/layout/vList6"/>
    <dgm:cxn modelId="{06656EB8-411D-464F-A32E-416AC52B03D6}" type="presParOf" srcId="{CFAEE3B3-4A44-471B-B112-4DC958FEA1C6}" destId="{8886FBD1-332B-489A-921C-B9A9340380BD}" srcOrd="1" destOrd="0" presId="urn:microsoft.com/office/officeart/2005/8/layout/vList6"/>
    <dgm:cxn modelId="{18E91F7F-A034-4EC6-BC3D-90A0E63831B4}" type="presParOf" srcId="{D8B105DA-8DF8-4A1D-8688-A4C267A7BA6C}" destId="{67886D07-6CA0-4C7C-BF83-EA08F2282A74}" srcOrd="1" destOrd="0" presId="urn:microsoft.com/office/officeart/2005/8/layout/vList6"/>
    <dgm:cxn modelId="{7B8DA668-DFA9-46AB-8758-466962BE918E}" type="presParOf" srcId="{D8B105DA-8DF8-4A1D-8688-A4C267A7BA6C}" destId="{8B27A9D5-E5C9-4CA2-9396-E879422EC4ED}" srcOrd="2" destOrd="0" presId="urn:microsoft.com/office/officeart/2005/8/layout/vList6"/>
    <dgm:cxn modelId="{9D524464-9C6C-4F07-83FB-87607DF4E11C}" type="presParOf" srcId="{8B27A9D5-E5C9-4CA2-9396-E879422EC4ED}" destId="{6100FDF4-5F43-4750-AD09-15FF0BD2586A}" srcOrd="0" destOrd="0" presId="urn:microsoft.com/office/officeart/2005/8/layout/vList6"/>
    <dgm:cxn modelId="{47998324-3116-4936-A297-6109FCBD0965}" type="presParOf" srcId="{8B27A9D5-E5C9-4CA2-9396-E879422EC4ED}" destId="{F54D4A96-9D34-41CA-AF0C-27F3674E52A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433C38-6E3E-4127-88C4-416B57E6D71C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9536BC4-4072-4B9B-BB6B-70C605596A3D}">
      <dgm:prSet phldrT="[Текст]" custT="1"/>
      <dgm:spPr/>
      <dgm:t>
        <a:bodyPr/>
        <a:lstStyle/>
        <a:p>
          <a:r>
            <a:rPr lang="uk-UA" sz="4800" b="1" dirty="0"/>
            <a:t>Загальна Українська Рада</a:t>
          </a:r>
        </a:p>
        <a:p>
          <a:r>
            <a:rPr lang="uk-UA" sz="4800" b="1" dirty="0"/>
            <a:t>5 травня 1915 р.</a:t>
          </a:r>
          <a:endParaRPr lang="ru-RU" sz="4800" b="1" dirty="0"/>
        </a:p>
      </dgm:t>
    </dgm:pt>
    <dgm:pt modelId="{B696C78F-30B2-4B14-B602-2C633EF25A1C}" type="parTrans" cxnId="{A7A0C7F1-A708-4D4F-B2D3-F56011BC903F}">
      <dgm:prSet/>
      <dgm:spPr/>
      <dgm:t>
        <a:bodyPr/>
        <a:lstStyle/>
        <a:p>
          <a:endParaRPr lang="ru-RU"/>
        </a:p>
      </dgm:t>
    </dgm:pt>
    <dgm:pt modelId="{15191B69-F015-4451-A8B3-840E2005D20E}" type="sibTrans" cxnId="{A7A0C7F1-A708-4D4F-B2D3-F56011BC903F}">
      <dgm:prSet/>
      <dgm:spPr/>
      <dgm:t>
        <a:bodyPr/>
        <a:lstStyle/>
        <a:p>
          <a:endParaRPr lang="ru-RU"/>
        </a:p>
      </dgm:t>
    </dgm:pt>
    <dgm:pt modelId="{614EDE4D-01EA-489C-9339-6C4400E0CE2D}">
      <dgm:prSet phldrT="[Текст]"/>
      <dgm:spPr/>
      <dgm:t>
        <a:bodyPr/>
        <a:lstStyle/>
        <a:p>
          <a:r>
            <a:rPr lang="uk-UA" dirty="0"/>
            <a:t>Головна Українська Рада (ГУР)</a:t>
          </a:r>
          <a:endParaRPr lang="ru-RU" dirty="0"/>
        </a:p>
      </dgm:t>
    </dgm:pt>
    <dgm:pt modelId="{B11FEC92-9CE2-4A69-BF8B-00E1CB38FC69}" type="parTrans" cxnId="{C4DCDB81-7B19-4618-9958-DDE6ABBAD43A}">
      <dgm:prSet/>
      <dgm:spPr/>
      <dgm:t>
        <a:bodyPr/>
        <a:lstStyle/>
        <a:p>
          <a:endParaRPr lang="ru-RU"/>
        </a:p>
      </dgm:t>
    </dgm:pt>
    <dgm:pt modelId="{DA7E1E55-B173-4EF0-899E-DA56182C06D8}" type="sibTrans" cxnId="{C4DCDB81-7B19-4618-9958-DDE6ABBAD43A}">
      <dgm:prSet/>
      <dgm:spPr/>
      <dgm:t>
        <a:bodyPr/>
        <a:lstStyle/>
        <a:p>
          <a:endParaRPr lang="ru-RU"/>
        </a:p>
      </dgm:t>
    </dgm:pt>
    <dgm:pt modelId="{7FBDA0D3-5206-407A-AAE9-1579B3F1867E}">
      <dgm:prSet phldrT="[Текст]"/>
      <dgm:spPr/>
      <dgm:t>
        <a:bodyPr/>
        <a:lstStyle/>
        <a:p>
          <a:r>
            <a:rPr lang="uk-UA" dirty="0"/>
            <a:t>Члени Союзу Визволення України (СВУ)</a:t>
          </a:r>
          <a:endParaRPr lang="ru-RU" dirty="0"/>
        </a:p>
      </dgm:t>
    </dgm:pt>
    <dgm:pt modelId="{1B573E13-1287-4BAB-B332-65A35D0F5A09}" type="parTrans" cxnId="{6BCC81DC-182E-4F74-8449-1BAF502E1EE1}">
      <dgm:prSet/>
      <dgm:spPr/>
      <dgm:t>
        <a:bodyPr/>
        <a:lstStyle/>
        <a:p>
          <a:endParaRPr lang="ru-RU"/>
        </a:p>
      </dgm:t>
    </dgm:pt>
    <dgm:pt modelId="{D45ECFDC-F06C-493C-AE86-B5B5A39ECE04}" type="sibTrans" cxnId="{6BCC81DC-182E-4F74-8449-1BAF502E1EE1}">
      <dgm:prSet/>
      <dgm:spPr/>
      <dgm:t>
        <a:bodyPr/>
        <a:lstStyle/>
        <a:p>
          <a:endParaRPr lang="ru-RU"/>
        </a:p>
      </dgm:t>
    </dgm:pt>
    <dgm:pt modelId="{05F6C93D-14D1-4B80-8FFF-16763A8A6CD8}">
      <dgm:prSet phldrT="[Текст]"/>
      <dgm:spPr/>
      <dgm:t>
        <a:bodyPr/>
        <a:lstStyle/>
        <a:p>
          <a:r>
            <a:rPr lang="uk-UA" dirty="0"/>
            <a:t>Представники Буковини</a:t>
          </a:r>
          <a:endParaRPr lang="ru-RU" dirty="0"/>
        </a:p>
      </dgm:t>
    </dgm:pt>
    <dgm:pt modelId="{95EA4E97-DA56-4A08-AC39-B28257AE56F8}" type="parTrans" cxnId="{794CCFED-8B0D-4480-B00C-EF11CA54FC9B}">
      <dgm:prSet/>
      <dgm:spPr/>
      <dgm:t>
        <a:bodyPr/>
        <a:lstStyle/>
        <a:p>
          <a:endParaRPr lang="ru-RU"/>
        </a:p>
      </dgm:t>
    </dgm:pt>
    <dgm:pt modelId="{5CE76F74-DEB4-4840-BE7B-2EA6695FC3A9}" type="sibTrans" cxnId="{794CCFED-8B0D-4480-B00C-EF11CA54FC9B}">
      <dgm:prSet/>
      <dgm:spPr/>
      <dgm:t>
        <a:bodyPr/>
        <a:lstStyle/>
        <a:p>
          <a:endParaRPr lang="ru-RU"/>
        </a:p>
      </dgm:t>
    </dgm:pt>
    <dgm:pt modelId="{0613A2EA-6372-4DCB-B637-07D6AB04704C}" type="pres">
      <dgm:prSet presAssocID="{97433C38-6E3E-4127-88C4-416B57E6D71C}" presName="composite" presStyleCnt="0">
        <dgm:presLayoutVars>
          <dgm:chMax val="1"/>
          <dgm:dir/>
          <dgm:resizeHandles val="exact"/>
        </dgm:presLayoutVars>
      </dgm:prSet>
      <dgm:spPr/>
    </dgm:pt>
    <dgm:pt modelId="{1E36E7BC-6EB2-4984-B2C2-40EA711A1230}" type="pres">
      <dgm:prSet presAssocID="{59536BC4-4072-4B9B-BB6B-70C605596A3D}" presName="roof" presStyleLbl="dkBgShp" presStyleIdx="0" presStyleCnt="2"/>
      <dgm:spPr/>
    </dgm:pt>
    <dgm:pt modelId="{E1F876EA-5B8C-4E64-B1D5-09093A739546}" type="pres">
      <dgm:prSet presAssocID="{59536BC4-4072-4B9B-BB6B-70C605596A3D}" presName="pillars" presStyleCnt="0"/>
      <dgm:spPr/>
    </dgm:pt>
    <dgm:pt modelId="{8D879409-9F7C-4EE5-8DDE-AC610FEEBB3B}" type="pres">
      <dgm:prSet presAssocID="{59536BC4-4072-4B9B-BB6B-70C605596A3D}" presName="pillar1" presStyleLbl="node1" presStyleIdx="0" presStyleCnt="3">
        <dgm:presLayoutVars>
          <dgm:bulletEnabled val="1"/>
        </dgm:presLayoutVars>
      </dgm:prSet>
      <dgm:spPr/>
    </dgm:pt>
    <dgm:pt modelId="{DAAD7AA6-2F1C-43BE-81C8-C39CA4D93636}" type="pres">
      <dgm:prSet presAssocID="{7FBDA0D3-5206-407A-AAE9-1579B3F1867E}" presName="pillarX" presStyleLbl="node1" presStyleIdx="1" presStyleCnt="3">
        <dgm:presLayoutVars>
          <dgm:bulletEnabled val="1"/>
        </dgm:presLayoutVars>
      </dgm:prSet>
      <dgm:spPr/>
    </dgm:pt>
    <dgm:pt modelId="{32117363-8B5B-49AC-97B3-FD6C3A528C84}" type="pres">
      <dgm:prSet presAssocID="{05F6C93D-14D1-4B80-8FFF-16763A8A6CD8}" presName="pillarX" presStyleLbl="node1" presStyleIdx="2" presStyleCnt="3">
        <dgm:presLayoutVars>
          <dgm:bulletEnabled val="1"/>
        </dgm:presLayoutVars>
      </dgm:prSet>
      <dgm:spPr/>
    </dgm:pt>
    <dgm:pt modelId="{9F8AEB70-CFB2-48B4-81E1-1D5A8AE4CFDC}" type="pres">
      <dgm:prSet presAssocID="{59536BC4-4072-4B9B-BB6B-70C605596A3D}" presName="base" presStyleLbl="dkBgShp" presStyleIdx="1" presStyleCnt="2"/>
      <dgm:spPr/>
    </dgm:pt>
  </dgm:ptLst>
  <dgm:cxnLst>
    <dgm:cxn modelId="{C4DCDB81-7B19-4618-9958-DDE6ABBAD43A}" srcId="{59536BC4-4072-4B9B-BB6B-70C605596A3D}" destId="{614EDE4D-01EA-489C-9339-6C4400E0CE2D}" srcOrd="0" destOrd="0" parTransId="{B11FEC92-9CE2-4A69-BF8B-00E1CB38FC69}" sibTransId="{DA7E1E55-B173-4EF0-899E-DA56182C06D8}"/>
    <dgm:cxn modelId="{1BBA8A8E-C8F9-41D0-B07F-5D09566FF3C8}" type="presOf" srcId="{59536BC4-4072-4B9B-BB6B-70C605596A3D}" destId="{1E36E7BC-6EB2-4984-B2C2-40EA711A1230}" srcOrd="0" destOrd="0" presId="urn:microsoft.com/office/officeart/2005/8/layout/hList3"/>
    <dgm:cxn modelId="{C2F27AA8-D054-4046-A4C8-8512B715F4B6}" type="presOf" srcId="{97433C38-6E3E-4127-88C4-416B57E6D71C}" destId="{0613A2EA-6372-4DCB-B637-07D6AB04704C}" srcOrd="0" destOrd="0" presId="urn:microsoft.com/office/officeart/2005/8/layout/hList3"/>
    <dgm:cxn modelId="{595411AB-CF23-4D09-9A84-F5D598BF3BC8}" type="presOf" srcId="{614EDE4D-01EA-489C-9339-6C4400E0CE2D}" destId="{8D879409-9F7C-4EE5-8DDE-AC610FEEBB3B}" srcOrd="0" destOrd="0" presId="urn:microsoft.com/office/officeart/2005/8/layout/hList3"/>
    <dgm:cxn modelId="{B91D66D4-10D2-4229-907C-637387D50117}" type="presOf" srcId="{7FBDA0D3-5206-407A-AAE9-1579B3F1867E}" destId="{DAAD7AA6-2F1C-43BE-81C8-C39CA4D93636}" srcOrd="0" destOrd="0" presId="urn:microsoft.com/office/officeart/2005/8/layout/hList3"/>
    <dgm:cxn modelId="{6BCC81DC-182E-4F74-8449-1BAF502E1EE1}" srcId="{59536BC4-4072-4B9B-BB6B-70C605596A3D}" destId="{7FBDA0D3-5206-407A-AAE9-1579B3F1867E}" srcOrd="1" destOrd="0" parTransId="{1B573E13-1287-4BAB-B332-65A35D0F5A09}" sibTransId="{D45ECFDC-F06C-493C-AE86-B5B5A39ECE04}"/>
    <dgm:cxn modelId="{794CCFED-8B0D-4480-B00C-EF11CA54FC9B}" srcId="{59536BC4-4072-4B9B-BB6B-70C605596A3D}" destId="{05F6C93D-14D1-4B80-8FFF-16763A8A6CD8}" srcOrd="2" destOrd="0" parTransId="{95EA4E97-DA56-4A08-AC39-B28257AE56F8}" sibTransId="{5CE76F74-DEB4-4840-BE7B-2EA6695FC3A9}"/>
    <dgm:cxn modelId="{A7A0C7F1-A708-4D4F-B2D3-F56011BC903F}" srcId="{97433C38-6E3E-4127-88C4-416B57E6D71C}" destId="{59536BC4-4072-4B9B-BB6B-70C605596A3D}" srcOrd="0" destOrd="0" parTransId="{B696C78F-30B2-4B14-B602-2C633EF25A1C}" sibTransId="{15191B69-F015-4451-A8B3-840E2005D20E}"/>
    <dgm:cxn modelId="{D85117FC-D74B-4054-AE48-D9D550331AE3}" type="presOf" srcId="{05F6C93D-14D1-4B80-8FFF-16763A8A6CD8}" destId="{32117363-8B5B-49AC-97B3-FD6C3A528C84}" srcOrd="0" destOrd="0" presId="urn:microsoft.com/office/officeart/2005/8/layout/hList3"/>
    <dgm:cxn modelId="{8C41FEC3-4867-46B5-93FB-188B7CBC82CB}" type="presParOf" srcId="{0613A2EA-6372-4DCB-B637-07D6AB04704C}" destId="{1E36E7BC-6EB2-4984-B2C2-40EA711A1230}" srcOrd="0" destOrd="0" presId="urn:microsoft.com/office/officeart/2005/8/layout/hList3"/>
    <dgm:cxn modelId="{E3BF7EEA-7761-4745-B7DE-8D9BDD3EF264}" type="presParOf" srcId="{0613A2EA-6372-4DCB-B637-07D6AB04704C}" destId="{E1F876EA-5B8C-4E64-B1D5-09093A739546}" srcOrd="1" destOrd="0" presId="urn:microsoft.com/office/officeart/2005/8/layout/hList3"/>
    <dgm:cxn modelId="{7B0B537E-6279-4D46-A9A4-E961444A700A}" type="presParOf" srcId="{E1F876EA-5B8C-4E64-B1D5-09093A739546}" destId="{8D879409-9F7C-4EE5-8DDE-AC610FEEBB3B}" srcOrd="0" destOrd="0" presId="urn:microsoft.com/office/officeart/2005/8/layout/hList3"/>
    <dgm:cxn modelId="{1DC17A0E-B5F0-4F65-9C7C-96768CE92266}" type="presParOf" srcId="{E1F876EA-5B8C-4E64-B1D5-09093A739546}" destId="{DAAD7AA6-2F1C-43BE-81C8-C39CA4D93636}" srcOrd="1" destOrd="0" presId="urn:microsoft.com/office/officeart/2005/8/layout/hList3"/>
    <dgm:cxn modelId="{D9F6896E-46C2-49C2-BD65-4136ACD36466}" type="presParOf" srcId="{E1F876EA-5B8C-4E64-B1D5-09093A739546}" destId="{32117363-8B5B-49AC-97B3-FD6C3A528C84}" srcOrd="2" destOrd="0" presId="urn:microsoft.com/office/officeart/2005/8/layout/hList3"/>
    <dgm:cxn modelId="{A91DCDCA-4E30-4CBC-A186-6D46F58BD06B}" type="presParOf" srcId="{0613A2EA-6372-4DCB-B637-07D6AB04704C}" destId="{9F8AEB70-CFB2-48B4-81E1-1D5A8AE4CFDC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FD117C-EEFD-4B53-AE29-912FF05692EE}">
      <dsp:nvSpPr>
        <dsp:cNvPr id="0" name=""/>
        <dsp:cNvSpPr/>
      </dsp:nvSpPr>
      <dsp:spPr>
        <a:xfrm>
          <a:off x="-6250637" y="-956209"/>
          <a:ext cx="7440383" cy="7440383"/>
        </a:xfrm>
        <a:prstGeom prst="blockArc">
          <a:avLst>
            <a:gd name="adj1" fmla="val 18900000"/>
            <a:gd name="adj2" fmla="val 2700000"/>
            <a:gd name="adj3" fmla="val 290"/>
          </a:avLst>
        </a:pr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0C93ED-2DD1-4C95-B13C-88B5A6FCB5A2}">
      <dsp:nvSpPr>
        <dsp:cNvPr id="0" name=""/>
        <dsp:cNvSpPr/>
      </dsp:nvSpPr>
      <dsp:spPr>
        <a:xfrm>
          <a:off x="519817" y="345387"/>
          <a:ext cx="8551415" cy="69121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8653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Збройне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протистояння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військово-політичних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блоків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Антанти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і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Троїстого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союзу (Четверного союзу);</a:t>
          </a:r>
        </a:p>
      </dsp:txBody>
      <dsp:txXfrm>
        <a:off x="519817" y="345387"/>
        <a:ext cx="8551415" cy="691216"/>
      </dsp:txXfrm>
    </dsp:sp>
    <dsp:sp modelId="{AB379A24-4A68-4CF0-A042-6B92948FEE66}">
      <dsp:nvSpPr>
        <dsp:cNvPr id="0" name=""/>
        <dsp:cNvSpPr/>
      </dsp:nvSpPr>
      <dsp:spPr>
        <a:xfrm>
          <a:off x="87806" y="258985"/>
          <a:ext cx="864020" cy="864020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56EFB235-6593-4BDF-83D6-BC52900C6F04}">
      <dsp:nvSpPr>
        <dsp:cNvPr id="0" name=""/>
        <dsp:cNvSpPr/>
      </dsp:nvSpPr>
      <dsp:spPr>
        <a:xfrm>
          <a:off x="1015122" y="1381880"/>
          <a:ext cx="8056109" cy="69121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8653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Загострення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протиріч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між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провідними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державами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світу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в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економічній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політичній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колоніальній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сферах;</a:t>
          </a:r>
        </a:p>
      </dsp:txBody>
      <dsp:txXfrm>
        <a:off x="1015122" y="1381880"/>
        <a:ext cx="8056109" cy="691216"/>
      </dsp:txXfrm>
    </dsp:sp>
    <dsp:sp modelId="{9D7EABFF-D3FC-4150-9254-19E684ED2069}">
      <dsp:nvSpPr>
        <dsp:cNvPr id="0" name=""/>
        <dsp:cNvSpPr/>
      </dsp:nvSpPr>
      <dsp:spPr>
        <a:xfrm>
          <a:off x="583112" y="1295478"/>
          <a:ext cx="864020" cy="864020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0D2B3885-31CE-4BE9-8BF7-DCF3ACEAFD59}">
      <dsp:nvSpPr>
        <dsp:cNvPr id="0" name=""/>
        <dsp:cNvSpPr/>
      </dsp:nvSpPr>
      <dsp:spPr>
        <a:xfrm>
          <a:off x="1167141" y="2418373"/>
          <a:ext cx="7904090" cy="69121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8653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Встановити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контроль за ринками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збуту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товарів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sp:txBody>
      <dsp:txXfrm>
        <a:off x="1167141" y="2418373"/>
        <a:ext cx="7904090" cy="691216"/>
      </dsp:txXfrm>
    </dsp:sp>
    <dsp:sp modelId="{F1DBD02F-84BC-4B8F-94E9-A4EBBB8E8CE2}">
      <dsp:nvSpPr>
        <dsp:cNvPr id="0" name=""/>
        <dsp:cNvSpPr/>
      </dsp:nvSpPr>
      <dsp:spPr>
        <a:xfrm>
          <a:off x="735131" y="2331971"/>
          <a:ext cx="864020" cy="864020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681319ED-B562-47C1-A047-403279C1EEFA}">
      <dsp:nvSpPr>
        <dsp:cNvPr id="0" name=""/>
        <dsp:cNvSpPr/>
      </dsp:nvSpPr>
      <dsp:spPr>
        <a:xfrm>
          <a:off x="1015122" y="3454866"/>
          <a:ext cx="8056109" cy="69121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8653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Зростання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мілітаризму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шовінізму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sp:txBody>
      <dsp:txXfrm>
        <a:off x="1015122" y="3454866"/>
        <a:ext cx="8056109" cy="691216"/>
      </dsp:txXfrm>
    </dsp:sp>
    <dsp:sp modelId="{A9E3B835-F7D5-433A-A991-37DB839EA031}">
      <dsp:nvSpPr>
        <dsp:cNvPr id="0" name=""/>
        <dsp:cNvSpPr/>
      </dsp:nvSpPr>
      <dsp:spPr>
        <a:xfrm>
          <a:off x="583112" y="3368464"/>
          <a:ext cx="864020" cy="864020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9063ADC4-2ABE-4A76-B103-54EDBD0F45CC}">
      <dsp:nvSpPr>
        <dsp:cNvPr id="0" name=""/>
        <dsp:cNvSpPr/>
      </dsp:nvSpPr>
      <dsp:spPr>
        <a:xfrm>
          <a:off x="519817" y="4491360"/>
          <a:ext cx="8551415" cy="69121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8653" tIns="55880" rIns="55880" bIns="5588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Придушити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національно-визвольні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рухи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всередині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імперій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519817" y="4491360"/>
        <a:ext cx="8551415" cy="691216"/>
      </dsp:txXfrm>
    </dsp:sp>
    <dsp:sp modelId="{858901E4-5CA8-4EA8-AD8C-49C55FA46010}">
      <dsp:nvSpPr>
        <dsp:cNvPr id="0" name=""/>
        <dsp:cNvSpPr/>
      </dsp:nvSpPr>
      <dsp:spPr>
        <a:xfrm>
          <a:off x="87806" y="4404958"/>
          <a:ext cx="864020" cy="864020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86FBD1-332B-489A-921C-B9A9340380BD}">
      <dsp:nvSpPr>
        <dsp:cNvPr id="0" name=""/>
        <dsp:cNvSpPr/>
      </dsp:nvSpPr>
      <dsp:spPr>
        <a:xfrm>
          <a:off x="4389119" y="552"/>
          <a:ext cx="6583680" cy="215469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5100" kern="1200" dirty="0"/>
            <a:t>Сербія</a:t>
          </a:r>
          <a:endParaRPr lang="ru-RU" sz="5100" kern="1200" dirty="0"/>
        </a:p>
      </dsp:txBody>
      <dsp:txXfrm>
        <a:off x="4389119" y="269889"/>
        <a:ext cx="5775670" cy="1616020"/>
      </dsp:txXfrm>
    </dsp:sp>
    <dsp:sp modelId="{E620C0D7-EA23-4C29-B956-2EE638345C04}">
      <dsp:nvSpPr>
        <dsp:cNvPr id="0" name=""/>
        <dsp:cNvSpPr/>
      </dsp:nvSpPr>
      <dsp:spPr>
        <a:xfrm>
          <a:off x="0" y="552"/>
          <a:ext cx="4389120" cy="21546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78105" rIns="156210" bIns="7810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100" kern="1200" dirty="0"/>
            <a:t>Австро-Угорщина         (28 липня 1914 р.)</a:t>
          </a:r>
          <a:endParaRPr lang="ru-RU" sz="4100" kern="1200" dirty="0"/>
        </a:p>
      </dsp:txBody>
      <dsp:txXfrm>
        <a:off x="105183" y="105735"/>
        <a:ext cx="4178754" cy="1944328"/>
      </dsp:txXfrm>
    </dsp:sp>
    <dsp:sp modelId="{F54D4A96-9D34-41CA-AF0C-27F3674E52AA}">
      <dsp:nvSpPr>
        <dsp:cNvPr id="0" name=""/>
        <dsp:cNvSpPr/>
      </dsp:nvSpPr>
      <dsp:spPr>
        <a:xfrm>
          <a:off x="4389119" y="2370716"/>
          <a:ext cx="6583680" cy="215469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5100" kern="1200" dirty="0"/>
            <a:t>Російська імперія</a:t>
          </a:r>
          <a:endParaRPr lang="ru-RU" sz="5100" kern="1200" dirty="0"/>
        </a:p>
        <a:p>
          <a:pPr marL="285750" lvl="1" indent="-285750" algn="l" defTabSz="2266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5100" kern="1200" dirty="0"/>
            <a:t>Франція</a:t>
          </a:r>
          <a:endParaRPr lang="ru-RU" sz="5100" kern="1200" dirty="0"/>
        </a:p>
      </dsp:txBody>
      <dsp:txXfrm>
        <a:off x="4389119" y="2640053"/>
        <a:ext cx="5775670" cy="1616020"/>
      </dsp:txXfrm>
    </dsp:sp>
    <dsp:sp modelId="{6100FDF4-5F43-4750-AD09-15FF0BD2586A}">
      <dsp:nvSpPr>
        <dsp:cNvPr id="0" name=""/>
        <dsp:cNvSpPr/>
      </dsp:nvSpPr>
      <dsp:spPr>
        <a:xfrm>
          <a:off x="0" y="2370716"/>
          <a:ext cx="4389120" cy="21546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78105" rIns="156210" bIns="7810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100" kern="1200" dirty="0"/>
            <a:t>Німеччина          (1 серпня 1914 р.)</a:t>
          </a:r>
          <a:endParaRPr lang="ru-RU" sz="4100" kern="1200" dirty="0"/>
        </a:p>
      </dsp:txBody>
      <dsp:txXfrm>
        <a:off x="105183" y="2475899"/>
        <a:ext cx="4178754" cy="19443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36E7BC-6EB2-4984-B2C2-40EA711A1230}">
      <dsp:nvSpPr>
        <dsp:cNvPr id="0" name=""/>
        <dsp:cNvSpPr/>
      </dsp:nvSpPr>
      <dsp:spPr>
        <a:xfrm>
          <a:off x="0" y="0"/>
          <a:ext cx="10972800" cy="155854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800" b="1" kern="1200" dirty="0"/>
            <a:t>Загальна Українська Рада</a:t>
          </a:r>
        </a:p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800" b="1" kern="1200" dirty="0"/>
            <a:t>5 травня 1915 р.</a:t>
          </a:r>
          <a:endParaRPr lang="ru-RU" sz="4800" b="1" kern="1200" dirty="0"/>
        </a:p>
      </dsp:txBody>
      <dsp:txXfrm>
        <a:off x="0" y="0"/>
        <a:ext cx="10972800" cy="1558541"/>
      </dsp:txXfrm>
    </dsp:sp>
    <dsp:sp modelId="{8D879409-9F7C-4EE5-8DDE-AC610FEEBB3B}">
      <dsp:nvSpPr>
        <dsp:cNvPr id="0" name=""/>
        <dsp:cNvSpPr/>
      </dsp:nvSpPr>
      <dsp:spPr>
        <a:xfrm>
          <a:off x="5357" y="1558541"/>
          <a:ext cx="3654028" cy="32729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300" kern="1200" dirty="0"/>
            <a:t>Головна Українська Рада (ГУР)</a:t>
          </a:r>
          <a:endParaRPr lang="ru-RU" sz="4300" kern="1200" dirty="0"/>
        </a:p>
      </dsp:txBody>
      <dsp:txXfrm>
        <a:off x="5357" y="1558541"/>
        <a:ext cx="3654028" cy="3272936"/>
      </dsp:txXfrm>
    </dsp:sp>
    <dsp:sp modelId="{DAAD7AA6-2F1C-43BE-81C8-C39CA4D93636}">
      <dsp:nvSpPr>
        <dsp:cNvPr id="0" name=""/>
        <dsp:cNvSpPr/>
      </dsp:nvSpPr>
      <dsp:spPr>
        <a:xfrm>
          <a:off x="3659385" y="1558541"/>
          <a:ext cx="3654028" cy="32729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300" kern="1200" dirty="0"/>
            <a:t>Члени Союзу Визволення України (СВУ)</a:t>
          </a:r>
          <a:endParaRPr lang="ru-RU" sz="4300" kern="1200" dirty="0"/>
        </a:p>
      </dsp:txBody>
      <dsp:txXfrm>
        <a:off x="3659385" y="1558541"/>
        <a:ext cx="3654028" cy="3272936"/>
      </dsp:txXfrm>
    </dsp:sp>
    <dsp:sp modelId="{32117363-8B5B-49AC-97B3-FD6C3A528C84}">
      <dsp:nvSpPr>
        <dsp:cNvPr id="0" name=""/>
        <dsp:cNvSpPr/>
      </dsp:nvSpPr>
      <dsp:spPr>
        <a:xfrm>
          <a:off x="7313414" y="1558541"/>
          <a:ext cx="3654028" cy="32729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300" kern="1200" dirty="0"/>
            <a:t>Представники Буковини</a:t>
          </a:r>
          <a:endParaRPr lang="ru-RU" sz="4300" kern="1200" dirty="0"/>
        </a:p>
      </dsp:txBody>
      <dsp:txXfrm>
        <a:off x="7313414" y="1558541"/>
        <a:ext cx="3654028" cy="3272936"/>
      </dsp:txXfrm>
    </dsp:sp>
    <dsp:sp modelId="{9F8AEB70-CFB2-48B4-81E1-1D5A8AE4CFDC}">
      <dsp:nvSpPr>
        <dsp:cNvPr id="0" name=""/>
        <dsp:cNvSpPr/>
      </dsp:nvSpPr>
      <dsp:spPr>
        <a:xfrm>
          <a:off x="0" y="4831478"/>
          <a:ext cx="10972800" cy="36365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47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01763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2609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0380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3146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975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5277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822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087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4736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9204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5B0E0-1484-4C30-82AF-48F9A1156518}" type="datetimeFigureOut">
              <a:rPr lang="uk-UA" smtClean="0"/>
              <a:pPr/>
              <a:t>10.02.2026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5F841-C0D6-4A3F-9850-A0A818DD1C30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027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262062"/>
          </a:xfr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 в геополітичних планах країн Антанти і Центральних держав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006600"/>
            <a:ext cx="2749551" cy="3600000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1" y="1891004"/>
            <a:ext cx="2797456" cy="3715596"/>
          </a:xfrm>
          <a:prstGeom prst="rect">
            <a:avLst/>
          </a:prstGeom>
          <a:noFill/>
          <a:ln>
            <a:noFill/>
          </a:ln>
          <a:effectLst/>
          <a:scene3d>
            <a:camera prst="isometricOffAxis2Lef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Стрелка вправо 9"/>
          <p:cNvSpPr/>
          <p:nvPr/>
        </p:nvSpPr>
        <p:spPr>
          <a:xfrm>
            <a:off x="3505201" y="3482102"/>
            <a:ext cx="1028700" cy="533400"/>
          </a:xfrm>
          <a:prstGeom prst="righ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лево 10"/>
          <p:cNvSpPr/>
          <p:nvPr/>
        </p:nvSpPr>
        <p:spPr>
          <a:xfrm>
            <a:off x="7657593" y="3506486"/>
            <a:ext cx="978408" cy="484632"/>
          </a:xfrm>
          <a:prstGeom prst="lef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775201" y="2787650"/>
            <a:ext cx="2552193" cy="2120900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5041900" y="3271750"/>
            <a:ext cx="2006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 землі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32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круглений прямокутник 1"/>
          <p:cNvSpPr/>
          <p:nvPr/>
        </p:nvSpPr>
        <p:spPr>
          <a:xfrm>
            <a:off x="3408217" y="997263"/>
            <a:ext cx="8562109" cy="4688642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військово-політичні блоки існували у Європі перед 1914 р.?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складі яких держав перебували українські землі на початку ХХ ст.?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272569"/>
            <a:ext cx="3303587" cy="330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1165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560947" y="406401"/>
            <a:ext cx="2364509" cy="1588655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Антанта</a:t>
            </a:r>
          </a:p>
        </p:txBody>
      </p:sp>
      <p:sp>
        <p:nvSpPr>
          <p:cNvPr id="4" name="Овал 3"/>
          <p:cNvSpPr/>
          <p:nvPr/>
        </p:nvSpPr>
        <p:spPr>
          <a:xfrm>
            <a:off x="7564582" y="406401"/>
            <a:ext cx="2373745" cy="158865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Троїстий союз</a:t>
            </a:r>
          </a:p>
        </p:txBody>
      </p:sp>
      <p:sp>
        <p:nvSpPr>
          <p:cNvPr id="5" name="Округлений прямокутник 4"/>
          <p:cNvSpPr/>
          <p:nvPr/>
        </p:nvSpPr>
        <p:spPr>
          <a:xfrm>
            <a:off x="10087956" y="2192478"/>
            <a:ext cx="1874983" cy="72043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Італія</a:t>
            </a:r>
          </a:p>
        </p:txBody>
      </p:sp>
      <p:sp>
        <p:nvSpPr>
          <p:cNvPr id="6" name="Округлений прямокутник 5"/>
          <p:cNvSpPr/>
          <p:nvPr/>
        </p:nvSpPr>
        <p:spPr>
          <a:xfrm>
            <a:off x="7864763" y="2566551"/>
            <a:ext cx="1773383" cy="69272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Австро-Угорщина</a:t>
            </a: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5772729" y="1648692"/>
            <a:ext cx="1893455" cy="72043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Німеччина</a:t>
            </a:r>
          </a:p>
        </p:txBody>
      </p:sp>
      <p:sp>
        <p:nvSpPr>
          <p:cNvPr id="8" name="Округлений прямокутник 7"/>
          <p:cNvSpPr/>
          <p:nvPr/>
        </p:nvSpPr>
        <p:spPr>
          <a:xfrm>
            <a:off x="3648366" y="2096656"/>
            <a:ext cx="1607127" cy="72043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Франція</a:t>
            </a:r>
          </a:p>
        </p:txBody>
      </p:sp>
      <p:sp>
        <p:nvSpPr>
          <p:cNvPr id="9" name="Округлений прямокутник 8"/>
          <p:cNvSpPr/>
          <p:nvPr/>
        </p:nvSpPr>
        <p:spPr>
          <a:xfrm>
            <a:off x="1801091" y="2701635"/>
            <a:ext cx="1773383" cy="76661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Велика Британія</a:t>
            </a:r>
          </a:p>
        </p:txBody>
      </p:sp>
      <p:sp>
        <p:nvSpPr>
          <p:cNvPr id="10" name="Округлений прямокутник 9"/>
          <p:cNvSpPr/>
          <p:nvPr/>
        </p:nvSpPr>
        <p:spPr>
          <a:xfrm>
            <a:off x="120073" y="1981200"/>
            <a:ext cx="1681019" cy="72043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Росія</a:t>
            </a:r>
          </a:p>
        </p:txBody>
      </p:sp>
      <p:cxnSp>
        <p:nvCxnSpPr>
          <p:cNvPr id="12" name="Пряма зі стрілкою 11"/>
          <p:cNvCxnSpPr>
            <a:stCxn id="2" idx="2"/>
          </p:cNvCxnSpPr>
          <p:nvPr/>
        </p:nvCxnSpPr>
        <p:spPr>
          <a:xfrm flipH="1">
            <a:off x="969819" y="1200727"/>
            <a:ext cx="591128" cy="7112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>
            <a:stCxn id="2" idx="4"/>
          </p:cNvCxnSpPr>
          <p:nvPr/>
        </p:nvCxnSpPr>
        <p:spPr>
          <a:xfrm flipH="1">
            <a:off x="2743201" y="1995056"/>
            <a:ext cx="1" cy="62807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>
            <a:stCxn id="2" idx="6"/>
            <a:endCxn id="8" idx="0"/>
          </p:cNvCxnSpPr>
          <p:nvPr/>
        </p:nvCxnSpPr>
        <p:spPr>
          <a:xfrm>
            <a:off x="3925457" y="1200729"/>
            <a:ext cx="526473" cy="8959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 зі стрілкою 17"/>
          <p:cNvCxnSpPr>
            <a:stCxn id="4" idx="4"/>
            <a:endCxn id="6" idx="0"/>
          </p:cNvCxnSpPr>
          <p:nvPr/>
        </p:nvCxnSpPr>
        <p:spPr>
          <a:xfrm>
            <a:off x="8751455" y="1995056"/>
            <a:ext cx="0" cy="57149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 зі стрілкою 20"/>
          <p:cNvCxnSpPr>
            <a:stCxn id="4" idx="2"/>
          </p:cNvCxnSpPr>
          <p:nvPr/>
        </p:nvCxnSpPr>
        <p:spPr>
          <a:xfrm flipH="1">
            <a:off x="6982691" y="1200727"/>
            <a:ext cx="581891" cy="4341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 зі стрілкою 22"/>
          <p:cNvCxnSpPr>
            <a:stCxn id="4" idx="6"/>
            <a:endCxn id="5" idx="0"/>
          </p:cNvCxnSpPr>
          <p:nvPr/>
        </p:nvCxnSpPr>
        <p:spPr>
          <a:xfrm>
            <a:off x="9938327" y="1200729"/>
            <a:ext cx="1087121" cy="9917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9559635" y="258620"/>
            <a:ext cx="2253675" cy="101599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Четверний союз</a:t>
            </a:r>
          </a:p>
        </p:txBody>
      </p:sp>
      <p:sp>
        <p:nvSpPr>
          <p:cNvPr id="26" name="Округлений прямокутник 25"/>
          <p:cNvSpPr/>
          <p:nvPr/>
        </p:nvSpPr>
        <p:spPr>
          <a:xfrm>
            <a:off x="5667434" y="3468253"/>
            <a:ext cx="2133600" cy="665019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Туреччина </a:t>
            </a:r>
          </a:p>
        </p:txBody>
      </p:sp>
      <p:sp>
        <p:nvSpPr>
          <p:cNvPr id="27" name="Округлений прямокутник 26"/>
          <p:cNvSpPr/>
          <p:nvPr/>
        </p:nvSpPr>
        <p:spPr>
          <a:xfrm>
            <a:off x="9712039" y="3468254"/>
            <a:ext cx="2101271" cy="66501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Болгарія</a:t>
            </a:r>
          </a:p>
        </p:txBody>
      </p:sp>
      <p:sp>
        <p:nvSpPr>
          <p:cNvPr id="31" name="Стрілка вправо 30"/>
          <p:cNvSpPr/>
          <p:nvPr/>
        </p:nvSpPr>
        <p:spPr>
          <a:xfrm>
            <a:off x="3925456" y="884381"/>
            <a:ext cx="2142837" cy="286328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Стрілка вліво 31"/>
          <p:cNvSpPr/>
          <p:nvPr/>
        </p:nvSpPr>
        <p:spPr>
          <a:xfrm>
            <a:off x="5435600" y="600363"/>
            <a:ext cx="2253673" cy="254000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3" name="Округлений прямокутник 32"/>
          <p:cNvSpPr/>
          <p:nvPr/>
        </p:nvSpPr>
        <p:spPr>
          <a:xfrm>
            <a:off x="406401" y="4636657"/>
            <a:ext cx="11480799" cy="1154545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плани щодо українських земель мали Росія, Австро-Угорщина та Німеччина?</a:t>
            </a:r>
          </a:p>
        </p:txBody>
      </p:sp>
    </p:spTree>
    <p:extLst>
      <p:ext uri="{BB962C8B-B14F-4D97-AF65-F5344CB8AC3E}">
        <p14:creationId xmlns:p14="http://schemas.microsoft.com/office/powerpoint/2010/main" val="3442583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3042458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круглений прямокутник 1"/>
          <p:cNvSpPr/>
          <p:nvPr/>
        </p:nvSpPr>
        <p:spPr>
          <a:xfrm>
            <a:off x="3824906" y="397622"/>
            <a:ext cx="6636191" cy="796705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Першої світової війни</a:t>
            </a: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580429126"/>
              </p:ext>
            </p:extLst>
          </p:nvPr>
        </p:nvGraphicFramePr>
        <p:xfrm>
          <a:off x="3042458" y="1330036"/>
          <a:ext cx="9149541" cy="5527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859" y="1083528"/>
            <a:ext cx="2978304" cy="397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299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9229636"/>
              </p:ext>
            </p:extLst>
          </p:nvPr>
        </p:nvGraphicFramePr>
        <p:xfrm>
          <a:off x="232756" y="265887"/>
          <a:ext cx="11587942" cy="62935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586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017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9716">
                <a:tc>
                  <a:txBody>
                    <a:bodyPr/>
                    <a:lstStyle/>
                    <a:p>
                      <a:pPr algn="ctr"/>
                      <a:r>
                        <a:rPr lang="uk-UA" sz="4400" b="1" dirty="0">
                          <a:latin typeface="Times New Roman" pitchFamily="18" charset="0"/>
                          <a:cs typeface="Times New Roman" pitchFamily="18" charset="0"/>
                        </a:rPr>
                        <a:t>Країна </a:t>
                      </a:r>
                      <a:endParaRPr lang="ru-RU" sz="4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400" b="1" dirty="0">
                          <a:latin typeface="Times New Roman" pitchFamily="18" charset="0"/>
                          <a:cs typeface="Times New Roman" pitchFamily="18" charset="0"/>
                        </a:rPr>
                        <a:t>Мета</a:t>
                      </a:r>
                      <a:endParaRPr lang="ru-RU" sz="4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46214">
                <a:tc>
                  <a:txBody>
                    <a:bodyPr/>
                    <a:lstStyle/>
                    <a:p>
                      <a:r>
                        <a:rPr lang="uk-UA" sz="5400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Німеччина</a:t>
                      </a:r>
                      <a:endParaRPr lang="ru-RU" sz="5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/>
                        <a:t>Розчленування Російської імперії.</a:t>
                      </a:r>
                      <a:r>
                        <a:rPr lang="uk-UA" sz="2800" baseline="0" dirty="0"/>
                        <a:t> Приєднання Півдня України, Донецького басейну та Приазов’я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6534">
                <a:tc>
                  <a:txBody>
                    <a:bodyPr/>
                    <a:lstStyle/>
                    <a:p>
                      <a:r>
                        <a:rPr lang="uk-UA" sz="5400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Австро-Угорщина</a:t>
                      </a:r>
                      <a:endParaRPr lang="ru-RU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/>
                        <a:t>Послаблення Російської імперії. Приєднання Волині та Поділля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8826">
                <a:tc>
                  <a:txBody>
                    <a:bodyPr/>
                    <a:lstStyle/>
                    <a:p>
                      <a:r>
                        <a:rPr lang="uk-UA" sz="5400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Російська імперія</a:t>
                      </a:r>
                      <a:endParaRPr lang="ru-RU" sz="54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  <a:gs pos="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50000">
                              <a:schemeClr val="accent1">
                                <a:shade val="20000"/>
                                <a:satMod val="300000"/>
                              </a:schemeClr>
                            </a:gs>
                            <a:gs pos="79000">
                              <a:schemeClr val="accent1">
                                <a:tint val="52000"/>
                                <a:satMod val="300000"/>
                              </a:schemeClr>
                            </a:gs>
                            <a:gs pos="100000">
                              <a:schemeClr val="accent1">
                                <a:tint val="40000"/>
                                <a:satMod val="250000"/>
                              </a:schemeClr>
                            </a:gs>
                          </a:gsLst>
                          <a:lin ang="5400000"/>
                        </a:gra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/>
                        <a:t>Приєднання Галичини, Буковини та Закарпаття, як «</a:t>
                      </a:r>
                      <a:r>
                        <a:rPr lang="uk-UA" sz="2800" dirty="0" err="1"/>
                        <a:t>исконно</a:t>
                      </a:r>
                      <a:r>
                        <a:rPr lang="uk-UA" sz="2800" dirty="0"/>
                        <a:t> </a:t>
                      </a:r>
                      <a:r>
                        <a:rPr lang="uk-UA" sz="2800" dirty="0" err="1"/>
                        <a:t>русских</a:t>
                      </a:r>
                      <a:r>
                        <a:rPr lang="uk-UA" sz="2800" dirty="0"/>
                        <a:t> </a:t>
                      </a:r>
                      <a:r>
                        <a:rPr lang="uk-UA" sz="2800" dirty="0" err="1"/>
                        <a:t>територий</a:t>
                      </a:r>
                      <a:r>
                        <a:rPr lang="uk-UA" sz="2800" dirty="0"/>
                        <a:t>»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9367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0627" y="0"/>
            <a:ext cx="9882543" cy="688224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43099" y="2115589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208856" y="0"/>
            <a:ext cx="926458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u="sng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 серпня 1914 року </a:t>
            </a:r>
          </a:p>
          <a:p>
            <a:pPr algn="ctr"/>
            <a:r>
              <a:rPr lang="uk-UA" sz="5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початок Першої світової війни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левицький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8896" y="458772"/>
            <a:ext cx="2838747" cy="40467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Рисунок 4" descr="Gankevych_Myko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1875" y="593667"/>
            <a:ext cx="2867960" cy="399495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Рисунок 5" descr="Павлик_Михайло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0794" y="564500"/>
            <a:ext cx="3225129" cy="409062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7" name="TextBox 6"/>
          <p:cNvSpPr txBox="1"/>
          <p:nvPr/>
        </p:nvSpPr>
        <p:spPr>
          <a:xfrm>
            <a:off x="498763" y="4795897"/>
            <a:ext cx="2826327" cy="144655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націонал-демократ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Кость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Левицький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06240" y="5220393"/>
            <a:ext cx="3436004" cy="101566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радикал</a:t>
            </a:r>
          </a:p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Михайло Павлик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28115" y="4795897"/>
            <a:ext cx="2892829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соціал-демократ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Микола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Ганкевич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25234" y="0"/>
            <a:ext cx="9229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Головна українська рада (ГУР)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дорошенко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7477" y="1068185"/>
            <a:ext cx="3283082" cy="4525963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Рисунок 4" descr="Doncov Dmitro Ivanovich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6116" y="1075371"/>
            <a:ext cx="3602520" cy="451078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Рисунок 5" descr="жук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9565" y="1138012"/>
            <a:ext cx="3609802" cy="448139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7" name="Прямоугольник 6"/>
          <p:cNvSpPr/>
          <p:nvPr/>
        </p:nvSpPr>
        <p:spPr>
          <a:xfrm>
            <a:off x="1907127" y="0"/>
            <a:ext cx="9691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Союз Визволення України (СВУ)</a:t>
            </a:r>
            <a:endParaRPr lang="ru-RU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8888" y="5619404"/>
            <a:ext cx="3420232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Володимир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Дорошенко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56115" y="5619403"/>
            <a:ext cx="3624349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Дмитро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Донцов</a:t>
            </a:r>
          </a:p>
          <a:p>
            <a:pPr algn="ctr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Голова СВУ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29354" y="5636030"/>
            <a:ext cx="3607722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Андрій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Жук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59723" y="315885"/>
          <a:ext cx="10972800" cy="5195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 descr="левицький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2128843" cy="2477192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289" y="859387"/>
            <a:ext cx="8708260" cy="497614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isometricLeftDown"/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48393"/>
            <a:ext cx="7730835" cy="5137265"/>
          </a:xfr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Перша світова війна стала трагедією українського народу, так як стала для нього – </a:t>
            </a:r>
            <a:r>
              <a:rPr lang="uk-UA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братовбивчою.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Український народ приймав участь у війні на боці двох ворогуючих сторін, та фактично боровся не за власні інтереси, а за імперіалістичні цілі Австро-Угорщини та Російської імперії.</a:t>
            </a:r>
          </a:p>
        </p:txBody>
      </p:sp>
    </p:spTree>
    <p:extLst>
      <p:ext uri="{BB962C8B-B14F-4D97-AF65-F5344CB8AC3E}">
        <p14:creationId xmlns:p14="http://schemas.microsoft.com/office/powerpoint/2010/main" val="1944992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/>
              <a:t>Питання: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uk-UA" dirty="0"/>
              <a:t>1.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українські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 </a:t>
            </a:r>
            <a:r>
              <a:rPr lang="ru-RU" dirty="0" err="1"/>
              <a:t>хотіла</a:t>
            </a:r>
            <a:r>
              <a:rPr lang="ru-RU" dirty="0"/>
              <a:t> </a:t>
            </a:r>
            <a:r>
              <a:rPr lang="ru-RU" dirty="0" err="1"/>
              <a:t>загарбати</a:t>
            </a:r>
            <a:r>
              <a:rPr lang="ru-RU" dirty="0"/>
              <a:t> </a:t>
            </a:r>
            <a:r>
              <a:rPr lang="ru-RU" dirty="0" err="1"/>
              <a:t>російська</a:t>
            </a:r>
            <a:r>
              <a:rPr lang="ru-RU" dirty="0"/>
              <a:t> </a:t>
            </a:r>
            <a:r>
              <a:rPr lang="ru-RU" dirty="0" err="1"/>
              <a:t>імперія</a:t>
            </a:r>
            <a:endParaRPr lang="ru-RU" dirty="0"/>
          </a:p>
          <a:p>
            <a:pPr>
              <a:buNone/>
            </a:pPr>
            <a:r>
              <a:rPr lang="ru-RU" dirty="0"/>
              <a:t>в </a:t>
            </a:r>
            <a:r>
              <a:rPr lang="ru-RU" dirty="0" err="1"/>
              <a:t>ході</a:t>
            </a:r>
            <a:r>
              <a:rPr lang="ru-RU" dirty="0"/>
              <a:t> </a:t>
            </a:r>
            <a:r>
              <a:rPr lang="ru-RU" dirty="0" err="1"/>
              <a:t>Першої</a:t>
            </a:r>
            <a:r>
              <a:rPr lang="ru-RU" dirty="0"/>
              <a:t> </a:t>
            </a:r>
            <a:r>
              <a:rPr lang="ru-RU" dirty="0" err="1"/>
              <a:t>світової</a:t>
            </a:r>
            <a:r>
              <a:rPr lang="ru-RU" dirty="0"/>
              <a:t> </a:t>
            </a:r>
            <a:r>
              <a:rPr lang="ru-RU" dirty="0" err="1"/>
              <a:t>війни</a:t>
            </a:r>
            <a:r>
              <a:rPr lang="ru-RU" dirty="0"/>
              <a:t>?</a:t>
            </a:r>
          </a:p>
          <a:p>
            <a:r>
              <a:rPr lang="ru-RU" dirty="0"/>
              <a:t>А) </a:t>
            </a:r>
            <a:r>
              <a:rPr lang="ru-RU" dirty="0" err="1"/>
              <a:t>Донецький</a:t>
            </a:r>
            <a:r>
              <a:rPr lang="ru-RU" dirty="0"/>
              <a:t> </a:t>
            </a:r>
            <a:r>
              <a:rPr lang="ru-RU" dirty="0" err="1"/>
              <a:t>басейн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Одесою</a:t>
            </a:r>
            <a:r>
              <a:rPr lang="ru-RU" dirty="0"/>
              <a:t>, </a:t>
            </a:r>
            <a:r>
              <a:rPr lang="ru-RU" dirty="0" err="1"/>
              <a:t>Кримом</a:t>
            </a:r>
            <a:r>
              <a:rPr lang="ru-RU" dirty="0"/>
              <a:t> та </a:t>
            </a:r>
            <a:r>
              <a:rPr lang="ru-RU" dirty="0" err="1"/>
              <a:t>Приазов’ям</a:t>
            </a:r>
            <a:endParaRPr lang="ru-RU" dirty="0"/>
          </a:p>
          <a:p>
            <a:r>
              <a:rPr lang="ru-RU" dirty="0"/>
              <a:t>Б) </a:t>
            </a:r>
            <a:r>
              <a:rPr lang="ru-RU" dirty="0" err="1"/>
              <a:t>Волинь</a:t>
            </a:r>
            <a:r>
              <a:rPr lang="ru-RU" dirty="0"/>
              <a:t> та </a:t>
            </a:r>
            <a:r>
              <a:rPr lang="ru-RU" dirty="0" err="1"/>
              <a:t>Поділля</a:t>
            </a:r>
            <a:endParaRPr lang="ru-RU" dirty="0"/>
          </a:p>
          <a:p>
            <a:r>
              <a:rPr lang="ru-RU" dirty="0"/>
              <a:t>В) </a:t>
            </a:r>
            <a:r>
              <a:rPr lang="ru-RU" dirty="0" err="1"/>
              <a:t>Східну</a:t>
            </a:r>
            <a:r>
              <a:rPr lang="ru-RU" dirty="0"/>
              <a:t> </a:t>
            </a:r>
            <a:r>
              <a:rPr lang="ru-RU" dirty="0" err="1"/>
              <a:t>Галичину</a:t>
            </a:r>
            <a:r>
              <a:rPr lang="ru-RU" dirty="0"/>
              <a:t>, </a:t>
            </a:r>
            <a:r>
              <a:rPr lang="ru-RU" dirty="0" err="1"/>
              <a:t>Закарпаття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</a:t>
            </a:r>
            <a:r>
              <a:rPr lang="ru-RU" dirty="0" err="1"/>
              <a:t>Північну</a:t>
            </a:r>
            <a:r>
              <a:rPr lang="ru-RU" dirty="0"/>
              <a:t> </a:t>
            </a:r>
            <a:r>
              <a:rPr lang="ru-RU" dirty="0" err="1"/>
              <a:t>Буковину</a:t>
            </a:r>
            <a:endParaRPr lang="ru-RU" dirty="0"/>
          </a:p>
          <a:p>
            <a:r>
              <a:rPr lang="ru-RU" dirty="0"/>
              <a:t>Г) </a:t>
            </a:r>
            <a:r>
              <a:rPr lang="ru-RU" dirty="0" err="1"/>
              <a:t>Крим</a:t>
            </a:r>
            <a:r>
              <a:rPr lang="ru-RU" dirty="0"/>
              <a:t> та </a:t>
            </a:r>
            <a:r>
              <a:rPr lang="ru-RU" dirty="0" err="1"/>
              <a:t>Бессарабію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316</Words>
  <Application>Microsoft Office PowerPoint</Application>
  <PresentationFormat>Широкий екран</PresentationFormat>
  <Paragraphs>62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Тема Office</vt:lpstr>
      <vt:lpstr>Україна в геополітичних планах країн Антанти і Центральних держав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Питання: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Україна в геополітичних планах країн Антанти і Центральних держав</dc:title>
  <dc:creator>777</dc:creator>
  <cp:lastModifiedBy>Ольга Нижеголенко</cp:lastModifiedBy>
  <cp:revision>33</cp:revision>
  <dcterms:created xsi:type="dcterms:W3CDTF">2020-06-30T09:48:30Z</dcterms:created>
  <dcterms:modified xsi:type="dcterms:W3CDTF">2026-02-10T09:48:26Z</dcterms:modified>
</cp:coreProperties>
</file>