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88" r:id="rId3"/>
    <p:sldId id="289" r:id="rId4"/>
    <p:sldId id="290" r:id="rId5"/>
    <p:sldId id="291" r:id="rId6"/>
    <p:sldId id="292" r:id="rId7"/>
    <p:sldId id="270" r:id="rId8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7"/>
    <p:restoredTop sz="94658"/>
  </p:normalViewPr>
  <p:slideViewPr>
    <p:cSldViewPr snapToGrid="0">
      <p:cViewPr varScale="1">
        <p:scale>
          <a:sx n="102" d="100"/>
          <a:sy n="102" d="100"/>
        </p:scale>
        <p:origin x="1368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0FC95-4975-5141-8657-829B54B947B9}" type="datetimeFigureOut">
              <a:rPr lang="uk-UA" smtClean="0"/>
              <a:t>04.12.25</a:t>
            </a:fld>
            <a:endParaRPr lang="uk-U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D49E88-BCB5-7142-8C58-71C08673DF2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8857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023323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00A614-CE13-89E3-DE84-BCA8C8A79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A9183C-0DD5-A71A-530F-84C388E23A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6AEABD-CA68-2683-2FE9-5FBAC616B6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C7C3D3-0A96-E85E-8625-D597862D77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59609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53B77-01A8-BF17-F8C6-B3575EAF4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BCB1FC-12D2-E481-9AF0-F6753A6507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31D2EA-B79C-EBA5-8251-18F9AD29F2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D6BE8A-E794-2E69-10A0-297D26AE6A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57289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904C3-E2B5-07AC-3D50-4052931BD3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8AE5E7-ABCC-F5DC-4372-4BAEF4AF3F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C2F442-C14C-8556-4B3C-AB502732A2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00E390-36B1-9A2A-AD14-6BD2231DD0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9274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8BC95D-DC4A-3E9F-ACAC-79A02C608E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F37E8C-ECAD-896D-5B77-629DDDCD53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0475A6-5378-1B5D-9225-9A7404CA3A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05DCB3-367B-9C08-9A9B-8CC8A6CE07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1922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0D148-411B-7AE3-C90E-F3B925F8D6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3AFBB8-8FE8-ED08-3D3B-825E915725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A0160-6B3B-25E2-6C5D-F205D8F1D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04.12.2025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CFBB0-7F8F-305B-1747-176219576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47451-BFBE-E439-00A7-24717C4F1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290696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75B8C-9451-2AF3-A247-644D9162D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91A2B-AD98-1EE1-D3FB-99A9C6AE8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8FD0B3-B285-FA7D-2C7F-38319CABD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04.12.2025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7BBF5-6AB2-D98D-C097-37123CDF9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89D8D-2FD0-2A07-A69B-4DB97AFD3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80646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C695D-5B22-1BAB-8E72-67681E49C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6B0404-004B-1C6A-94FF-4F7881AD75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7E5A24-8773-8DC3-5F91-E243E1654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04.12.2025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3A3FA-1796-E011-4A50-CDFF70879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C774A-F084-DC35-17EB-E2E67CD88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24746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3A866-D9D0-5423-A3EF-EEA9A3D9A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7FBA0-3490-27E0-CDC5-DE519F3EDD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5FA69B-0ADF-2726-D863-68C09B1384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921C1-AB49-9152-3F69-C2B146422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04.12.2025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64ADFE-C91E-71C7-D9E5-D308ABDAA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11316C-3DB0-9A3B-81CC-C538F1FBD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208446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A1A83-2121-B5E9-8969-B946029D7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B676BB-6838-02C0-C729-FFC75C5ED4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F60A55-CA54-0B92-B83F-0B126C76E3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E92A55-66C2-4A49-B928-47CFD85D83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E1D0FE-3076-F6D2-A0B1-5F5575A6B8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CC6C92-83D1-8BD5-D193-65EEF2103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04.12.2025</a:t>
            </a:fld>
            <a:endParaRPr lang="en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A5E93F-966E-94B3-1F9D-FF07D8D3D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DAD9CF-2F28-09DC-47D3-35C1137C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796033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078CA-F8DD-35AC-648B-E5DA98444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601384-4FEF-BEE8-A44C-AD4FEF269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04.12.2025</a:t>
            </a:fld>
            <a:endParaRPr lang="en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ACE0C7-D85A-F498-CEB7-86E9B94D2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631ED2-3609-30AC-611E-60CB49403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33573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4C3DA4-375E-9413-542F-F9BC82767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04.12.2025</a:t>
            </a:fld>
            <a:endParaRPr lang="en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93FD16-DF30-6C74-C526-4DE4A5703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D9F760-A408-6DFF-C679-4FCF01C1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30462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5FFFA-D303-47CE-5508-5D64D48EE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0667C-CB94-B86A-5B2A-2C6CBAF74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39955-7CF5-AB29-349B-16E6BED71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FA4A5-3491-E2FB-3BF0-DDDE9C5CA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04.12.2025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BE52D9-4B72-9DC7-5A30-3A3B096FA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F22A72-198C-94B7-C154-1F31EFABD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516721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D90C1-9EF6-E862-3DDD-3BE1C7C33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84B048-4D1A-5A5B-05EE-AA6515A289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B244EE-C96B-D8EF-E81D-765D46D6D5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4CBD8C-51E2-0F4C-206E-95078088F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04.12.2025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2050C4-0185-48A2-D32A-E3BC76EC2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DE5718-B4CD-F4E0-05FA-2F0C34B7B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721161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7EE50-1B8B-2FC0-76F0-F1C3AB431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FABC1A-4C21-4030-ABD9-49A142247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501A6-110C-CACB-9D98-A90B61A1B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04.12.2025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19089-34EA-9239-42BE-13021B057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93C43-A772-FED8-F1E3-A7A1E0D05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63488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53AFBD-53AE-F511-8EDF-C6D27A3A45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F134D8-5EAD-CE44-67C6-DC1BEEFB30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4C807-D3A9-13FF-F26F-6D7A37377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04.12.2025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22EF5-86A6-242C-ADB3-77F729285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79C1A4-1B2B-2EE2-0902-BB7971E3E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417964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09B1A1-FC6B-F5C9-56DC-EA41BAB23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D7A29-6325-480F-90EC-72F21A926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BBABBD-53C6-D3AE-0845-4ED0AA7A20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C51732-F159-3E48-9882-50E0C0DE95CD}" type="datetimeFigureOut">
              <a:rPr lang="en-UA" smtClean="0"/>
              <a:t>04.12.2025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3656E-39C3-976A-D454-6F205A59BB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BB014-173F-8BE1-AE05-560BDA63F9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09739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DBE57-0BE5-22E2-CBE4-F76F0B20F8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1680" y="2832100"/>
            <a:ext cx="10708640" cy="1193800"/>
          </a:xfrm>
        </p:spPr>
        <p:txBody>
          <a:bodyPr>
            <a:noAutofit/>
          </a:bodyPr>
          <a:lstStyle/>
          <a:p>
            <a:r>
              <a:rPr lang="uk-UA" sz="3600" b="1" noProof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6.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Автоматизація обліку основних засобів</a:t>
            </a:r>
            <a:b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6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59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48E2CC-D655-4B4D-8A0D-B3AA90DAA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4C58C-49F9-BDDD-00A8-07D37B321D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06577D-4BD5-CAE9-738B-EDABCD47C308}"/>
              </a:ext>
            </a:extLst>
          </p:cNvPr>
          <p:cNvSpPr txBox="1"/>
          <p:nvPr/>
        </p:nvSpPr>
        <p:spPr>
          <a:xfrm>
            <a:off x="227557" y="1056888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Автоматизація обліку МНМА та МШП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F29B4B-B89F-7032-CB6F-6F10546F44D8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CD9C38-0D8D-9427-C235-190902C68816}"/>
              </a:ext>
            </a:extLst>
          </p:cNvPr>
          <p:cNvSpPr txBox="1"/>
          <p:nvPr/>
        </p:nvSpPr>
        <p:spPr>
          <a:xfrm>
            <a:off x="1252603" y="2799381"/>
            <a:ext cx="9539599" cy="16879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МНМА, МШП зберігаються в довіднику «Номенклатура»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Купівля МНМА оформляється через «Надходження устаткування»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Купівля МШП оформляється через «Надходження товарів і послуг"</a:t>
            </a:r>
          </a:p>
        </p:txBody>
      </p:sp>
    </p:spTree>
    <p:extLst>
      <p:ext uri="{BB962C8B-B14F-4D97-AF65-F5344CB8AC3E}">
        <p14:creationId xmlns:p14="http://schemas.microsoft.com/office/powerpoint/2010/main" val="4048357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41AC15-548D-B01C-8763-266059AA6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CD4EA-F085-0A7D-592F-7956752BA0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0D256D-9FD0-C1B3-2064-3C0042DA89E0}"/>
              </a:ext>
            </a:extLst>
          </p:cNvPr>
          <p:cNvSpPr txBox="1"/>
          <p:nvPr/>
        </p:nvSpPr>
        <p:spPr>
          <a:xfrm>
            <a:off x="227557" y="1056888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 в експлуатацію та переміщення МНМА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МШП</a:t>
            </a:r>
            <a:endParaRPr lang="uk-UA" sz="3200" b="1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F61A5B-9504-FE12-EC23-4B69707939F7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B0855E6-9EFB-0A31-37B2-8F5B841A8438}"/>
              </a:ext>
            </a:extLst>
          </p:cNvPr>
          <p:cNvSpPr txBox="1"/>
          <p:nvPr/>
        </p:nvSpPr>
        <p:spPr>
          <a:xfrm>
            <a:off x="1104762" y="2215837"/>
            <a:ext cx="10786030" cy="2241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 в експлуатацію здійснюється за допомогою документа «Передача в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експлуатацію»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Оформлення переміщення між працівниками оформлюється за допомогою 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 «Переміщення малоцінних активів»</a:t>
            </a:r>
          </a:p>
        </p:txBody>
      </p:sp>
    </p:spTree>
    <p:extLst>
      <p:ext uri="{BB962C8B-B14F-4D97-AF65-F5344CB8AC3E}">
        <p14:creationId xmlns:p14="http://schemas.microsoft.com/office/powerpoint/2010/main" val="3391731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19164D-8773-9E20-A495-97DE5D757E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AB70A-716A-541E-F604-52798986C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197C4E-D1ED-B4A5-9371-C3142F3E1AA9}"/>
              </a:ext>
            </a:extLst>
          </p:cNvPr>
          <p:cNvSpPr txBox="1"/>
          <p:nvPr/>
        </p:nvSpPr>
        <p:spPr>
          <a:xfrm>
            <a:off x="227557" y="1056888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Списання МНМА та МШП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ED6BEA-095A-D2F9-0854-3B291CD6EBF4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643512E-C26E-1045-8632-2753DD28866A}"/>
              </a:ext>
            </a:extLst>
          </p:cNvPr>
          <p:cNvSpPr txBox="1"/>
          <p:nvPr/>
        </p:nvSpPr>
        <p:spPr>
          <a:xfrm>
            <a:off x="684775" y="2308020"/>
            <a:ext cx="10994485" cy="16879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Списання після закінчення строку експлуатації здійснюється за допомогою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 «Списання малоцінних активів»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Повернення на склад оформлюється через документ «Оприбуткування товарів»</a:t>
            </a:r>
          </a:p>
        </p:txBody>
      </p:sp>
    </p:spTree>
    <p:extLst>
      <p:ext uri="{BB962C8B-B14F-4D97-AF65-F5344CB8AC3E}">
        <p14:creationId xmlns:p14="http://schemas.microsoft.com/office/powerpoint/2010/main" val="1741965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FA7D27-2983-039F-2B01-E0E746EDF0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8FF51-E05D-265C-D719-135538E60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1521C9-DF3D-F0EE-1C3C-D2962B4723AE}"/>
              </a:ext>
            </a:extLst>
          </p:cNvPr>
          <p:cNvSpPr txBox="1"/>
          <p:nvPr/>
        </p:nvSpPr>
        <p:spPr>
          <a:xfrm>
            <a:off x="227557" y="1056888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Автоматизація обліку нематеріальних активів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8F3D4A-22D9-DEC9-A715-8270A2A16A62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87C891-4DF8-96B0-59FC-B0813EB0A90E}"/>
              </a:ext>
            </a:extLst>
          </p:cNvPr>
          <p:cNvSpPr txBox="1"/>
          <p:nvPr/>
        </p:nvSpPr>
        <p:spPr>
          <a:xfrm>
            <a:off x="1590888" y="2430049"/>
            <a:ext cx="9010223" cy="16879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Перелік НМА зберігається в довіднику «Нематеріальні активи»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Купівля НМА оформлюється через «Надходження НМА»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 в експлуатацію через «Прийняття до обліку НМА»</a:t>
            </a:r>
          </a:p>
        </p:txBody>
      </p:sp>
    </p:spTree>
    <p:extLst>
      <p:ext uri="{BB962C8B-B14F-4D97-AF65-F5344CB8AC3E}">
        <p14:creationId xmlns:p14="http://schemas.microsoft.com/office/powerpoint/2010/main" val="1817743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63A543-ACC3-15BF-1756-A1C690F405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60A22-900C-44AB-AF08-02CBD4C22D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64BE53-90F5-C2E5-2507-602BCB91709C}"/>
              </a:ext>
            </a:extLst>
          </p:cNvPr>
          <p:cNvSpPr txBox="1"/>
          <p:nvPr/>
        </p:nvSpPr>
        <p:spPr>
          <a:xfrm>
            <a:off x="229815" y="1349414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Вибуття та списання НМА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FC2917-62AC-718C-0F80-E5AFEB8B2013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7BD343-9EB0-D84D-F864-C02D0F48CC73}"/>
              </a:ext>
            </a:extLst>
          </p:cNvPr>
          <p:cNvSpPr txBox="1"/>
          <p:nvPr/>
        </p:nvSpPr>
        <p:spPr>
          <a:xfrm>
            <a:off x="1524395" y="2846260"/>
            <a:ext cx="9143209" cy="16879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Списання НМА при припиненні використання </a:t>
            </a:r>
          </a:p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Передача НМА при продажу</a:t>
            </a:r>
          </a:p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Модернізація та інвентаризація НМА через відповідні документи</a:t>
            </a:r>
          </a:p>
        </p:txBody>
      </p:sp>
    </p:spTree>
    <p:extLst>
      <p:ext uri="{BB962C8B-B14F-4D97-AF65-F5344CB8AC3E}">
        <p14:creationId xmlns:p14="http://schemas.microsoft.com/office/powerpoint/2010/main" val="4041426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906D72-F021-81EC-EA7B-A81BA5DB8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206ABD5-655C-C810-272F-2D8D5961F2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4672" y="2999581"/>
            <a:ext cx="9462655" cy="858837"/>
          </a:xfrm>
        </p:spPr>
        <p:txBody>
          <a:bodyPr>
            <a:normAutofit/>
          </a:bodyPr>
          <a:lstStyle/>
          <a:p>
            <a:r>
              <a:rPr lang="uk-UA" sz="3600" noProof="0" dirty="0"/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399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1544</TotalTime>
  <Words>166</Words>
  <Application>Microsoft Macintosh PowerPoint</Application>
  <PresentationFormat>Widescreen</PresentationFormat>
  <Paragraphs>33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Times New Roman</vt:lpstr>
      <vt:lpstr>Office Theme</vt:lpstr>
      <vt:lpstr>Тема 6. Автоматизація обліку основних засобів </vt:lpstr>
      <vt:lpstr> </vt:lpstr>
      <vt:lpstr> </vt:lpstr>
      <vt:lpstr> </vt:lpstr>
      <vt:lpstr> </vt:lpstr>
      <vt:lpstr> 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lev daicia</dc:creator>
  <cp:lastModifiedBy>lev daicia</cp:lastModifiedBy>
  <cp:revision>10</cp:revision>
  <dcterms:created xsi:type="dcterms:W3CDTF">2025-10-27T21:26:39Z</dcterms:created>
  <dcterms:modified xsi:type="dcterms:W3CDTF">2025-12-04T07:34:33Z</dcterms:modified>
</cp:coreProperties>
</file>