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9892"/>
    <p:restoredTop sz="87838"/>
  </p:normalViewPr>
  <p:slideViewPr>
    <p:cSldViewPr snapToGrid="0" snapToObjects="1">
      <p:cViewPr varScale="1">
        <p:scale>
          <a:sx n="137" d="100"/>
          <a:sy n="137" d="100"/>
        </p:scale>
        <p:origin x="48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E1CE53-8969-EF4F-AEAB-5346EBAA615F}" type="datetimeFigureOut">
              <a:rPr lang="ru-UA" smtClean="0"/>
              <a:t>10.09.2026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D41133-3F63-CA45-A326-FA6DF6CBFA96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706859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Сьогодні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ми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розглянемо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розвиток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лікувальної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справи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тварин на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українських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землях 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період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Київської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Русі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козацької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доби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Для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майбутнього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ветеринарного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фахівця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ця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тема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важлива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тому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що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дозволяє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зрозуміти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походження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професії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накопичення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перших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практичних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знань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хвороби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й догляд за тваринами.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Важливо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: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ветеринарної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медицини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тоді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ще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існувало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;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йдеться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лікувальну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практику,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народні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господарський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досвід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і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спеціалізовані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навички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1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255022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Мета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заняття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—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простежити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формування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знань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лікування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догляд за тваринами. Ми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розглянемо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роль тварин 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господарстві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практичні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щодо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їх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утримання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і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лікування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також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особливості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козацької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доби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коли особливого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значення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набув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кінь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Наприкінці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порівняємо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давню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практику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із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сучасною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ветеринарною медициною.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2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9085295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b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3. </a:t>
            </a:r>
            <a:r>
              <a:rPr lang="ru-RU" sz="1800" b="1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Періоди</a:t>
            </a:r>
            <a:r>
              <a:rPr lang="ru-RU" sz="1800" b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b="1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які</a:t>
            </a:r>
            <a:r>
              <a:rPr lang="ru-RU" sz="1800" b="1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розглядаємо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Спочатку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розглянемо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практичні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східних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слов’ян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потім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Київську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Русь,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період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після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монгольської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навали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козацьку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добу.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Це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окремі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випадкові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факти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поступовий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процес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накопичення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досвіду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щодо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тварин, особливо коней і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робочої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худоби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3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433748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давнину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лікувальна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справа не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була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ветеринарною медициною в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сучасному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значенні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Не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існувало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окремої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наукової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професії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сучасного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комплексу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дисциплін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Тварин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лікували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насамперед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через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їх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господарську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цінність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формувалися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практикою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передавалися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переважно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усно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4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08734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Тварини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були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важливим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ресурсом.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Кінь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забезпечував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транспорт,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військову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силу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працю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Велика рогата худоба давала молоко,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м’ясо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шкіру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й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тяглову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силу.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Вівці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кози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свині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птиця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забезпечували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населення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продуктами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сировиною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Тому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здоров’я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тварин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безпосередньо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впливало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добробут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господарства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5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029068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Перші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формувалися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безпосередньо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в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господарстві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Люди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спостерігали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за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апетитом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поведінкою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ходою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продуктивністю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реакцією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тварин на корм і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навантаження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Так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виникав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емпіричний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—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заснований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досвіді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— шлях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накопичення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знань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6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3954313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давню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лікувальну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практику ми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дізнаємося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з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літописів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інших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письмових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пам’яток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археологічних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матеріалів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етнографічних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даних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і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спеціальних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історичних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досліджень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Водночас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треба критично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оцінювати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джерела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не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переносити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пізніші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народні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традиції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без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доказів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Київську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Русь.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7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544087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Київська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Русь мала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розвинене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землеробство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скотарство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ремесла,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торгівлю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військову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організацію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Тварини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особливо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мали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значну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економічну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військову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цінність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Тому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накопичувалися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їх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утримання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і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допомогу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захворюваннях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травмах.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8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1492237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появи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ветеринарної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професії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лікуванням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займалися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господарі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пастухи, конюхи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інші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люди з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практичним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досвідом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Ковалі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мали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важливе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значення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догляді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за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копитами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Пізніше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сформувалася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традиція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коновалів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—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практиків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які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спеціалізувалися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переважно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лікуванні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коней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інших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тварин.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10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480718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Рослини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інші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природні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матеріали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використовувалися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в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народній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практиці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Їх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могли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застосовувати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зовнішньо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або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внутрішньо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Однак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історичне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використання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рослини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означає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науково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доведеної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ефективності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ветеринар повинен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враховувати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вид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тварини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дозування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токсичність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і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фармакологічні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властивості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11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949738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Травми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були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особливо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важливими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для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робочих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і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військових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коней. Практична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допомога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включала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очищення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захист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пошкоджень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перев’язування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і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спокій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хірургія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має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зовсім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інший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рівень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завдяки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асептиці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анестезії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діагностиці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лікарським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засобам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12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7473899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Стан копит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безпосередньо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визначав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працездатність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коня.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Забої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тріщини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інші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пошкодження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могли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призвести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до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кульгавості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Тому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ковальська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справа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була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тісно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пов’язана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з доглядом за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кіньми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Це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ще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ветеринарна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ортопедія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але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важливий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етап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накопичення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практичних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знань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13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76653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Люди не знали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науки про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годівлю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але практично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розуміли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зв’язок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між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кормом і станом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тварини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Важливими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були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якість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корму, вода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умови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утримання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Профілактичний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підхід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виникав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із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необхідності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зберегти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працездатність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і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продуктивність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14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1445076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Люди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спостерігали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масові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захворювання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тварин, але не знали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теорії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інфекцій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Не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існувало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мікробіології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вірусології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імунології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епізоотології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Відокремлення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хворих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тварин могло бути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практичним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заходом,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хоча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було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частиною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системи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біобезпеки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15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888183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Після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прийняття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християнства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монастирі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стали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важливими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осередками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писемності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освіти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збереження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знань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Розвиток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писемності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сприяв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передачі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інформації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Водночас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лікування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тварин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залишалося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переважно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господарською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практикою.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16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5141872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XIII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століття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принесло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значні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політичні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соціально-економічні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зміни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Проте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тварини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залишалися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необхідними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для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господарства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транспорту і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військової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справи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Практичні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щодо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їх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утримання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лікування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продовжували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передаватися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17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9505113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козацьку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добу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кінь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став особливо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важливим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для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військової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мобільності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Він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використовувався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для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пересування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розвідки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транспорту і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бойових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дій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Худоба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також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забезпечувала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продовольство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Тому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здоров’я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тварин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безпосередньо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впливало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можливість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походів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18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3087275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Кінь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мав бути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витривалим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і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рухливим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Важливими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були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щоденний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догляд, корм, вода,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очищення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стан копит і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відпочинок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Травма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або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хвороба коня означала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втрату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важливої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транспортної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військової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одиниці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19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8815936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Коновал —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традиційний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практик,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пов’язаний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передусім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із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лікуванням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коней.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Його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базувалися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практиці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передавалися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між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поколіннями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Він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міг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допомагати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при ранах,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кульгавості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проблемах копит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інших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станах.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Це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ще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ветеринарний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лікар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сучасному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значенні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20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265572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Народне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лікування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використовувало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доступні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природні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засоби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перев’язування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спокій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зміну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корму та режиму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утримання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Деякі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прості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заходи могли бути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корисними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але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пояснення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причин хвороб часто не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відповідали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сучасній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науці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Тому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це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історичний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досвід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а не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готові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клінічні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рекомендації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21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428638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Поширеними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практичними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проблемами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були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травми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рани,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кульгавість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пошкодження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копит,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розлади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травлення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шкірні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проблеми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наслідки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перевтоми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Це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відповідало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способу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використання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тварин.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класифікацію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діагнозів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безпосередньо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переносити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історичні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описи не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слід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22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5287949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Профілактика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полягала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у правильному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утриманні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догляді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за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копитами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контролі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навантаження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забезпеченні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кормом і водою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відпочинку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після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переходів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Це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показує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що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практичне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розуміння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профілактики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існувало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задовго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до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ветеринарної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науки.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23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5053104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було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знань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бактерії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віруси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імунітет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механізми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інфекцій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Не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існувало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антибіотиків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вакцин,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рентгенографії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УЗД,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лабораторної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діагностики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анестезіології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Це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принципово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відрізняє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давню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практику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від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ветеринарної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медицини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24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3200949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Розвиток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відбувався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поступово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: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спостереження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накопичення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практичного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досвіду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систематизація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знань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розвиток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природничих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наук і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професійної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освіти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Анатомія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фізіологія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патологія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мікробіологія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фармакологія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створили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наукову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основу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ветеринарної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медицини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25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914510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Київській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Русі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переважав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господарський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і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народний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досвід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козацьку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добу особливого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значення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набули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практики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коновалів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Пізніше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ветеринарна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справа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професіоналізувалася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етап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характеризується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науковою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діагностикою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профілактикою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вакцинацією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хірургією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доказовими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методами.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26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687291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Історія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допомагає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зрозуміти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походження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професії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роль тварин у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суспільстві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Вона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формує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повагу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до практичного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досвіду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минулого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але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водночас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навчає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критично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його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оцінювати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Сучасний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ветеринар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має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спиратися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на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наукові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докази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професійні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стандарти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принципи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добробуту</a:t>
            </a:r>
            <a:r>
              <a:rPr lang="ru-RU" sz="18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тварин.</a:t>
            </a:r>
            <a:endParaRPr lang="ru-UA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D41133-3F63-CA45-A326-FA6DF6CBFA96}" type="slidenum">
              <a:rPr lang="ru-UA" smtClean="0"/>
              <a:t>27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22611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Лікувальна справа часів Київської Русі та козацької доби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rPr dirty="0" err="1"/>
              <a:t>Дисципліна</a:t>
            </a:r>
            <a:r>
              <a:rPr dirty="0"/>
              <a:t>: </a:t>
            </a:r>
            <a:r>
              <a:rPr dirty="0" err="1"/>
              <a:t>Вступ</a:t>
            </a:r>
            <a:r>
              <a:rPr dirty="0"/>
              <a:t> </a:t>
            </a:r>
            <a:r>
              <a:rPr dirty="0" err="1"/>
              <a:t>у</a:t>
            </a:r>
            <a:r>
              <a:rPr dirty="0"/>
              <a:t> </a:t>
            </a:r>
            <a:r>
              <a:rPr dirty="0" err="1"/>
              <a:t>спеціальність</a:t>
            </a:r>
            <a:endParaRPr dirty="0"/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rPr dirty="0" err="1"/>
              <a:t>Спеціальність</a:t>
            </a:r>
            <a:r>
              <a:rPr dirty="0"/>
              <a:t>: 211 «</a:t>
            </a:r>
            <a:r>
              <a:rPr dirty="0" err="1"/>
              <a:t>Ветеринарна</a:t>
            </a:r>
            <a:r>
              <a:rPr dirty="0"/>
              <a:t> </a:t>
            </a:r>
            <a:r>
              <a:rPr dirty="0" err="1"/>
              <a:t>медицина</a:t>
            </a:r>
            <a:r>
              <a:rPr dirty="0"/>
              <a:t>»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rPr dirty="0" err="1"/>
              <a:t>Навчальна</a:t>
            </a:r>
            <a:r>
              <a:rPr dirty="0"/>
              <a:t> </a:t>
            </a:r>
            <a:r>
              <a:rPr dirty="0" err="1"/>
              <a:t>презентація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студентів</a:t>
            </a:r>
            <a:r>
              <a:rPr dirty="0"/>
              <a:t> </a:t>
            </a:r>
            <a:r>
              <a:rPr dirty="0" err="1"/>
              <a:t>коледжу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uk-UA" dirty="0"/>
              <a:t>Викладач Мельник М</a:t>
            </a:r>
            <a:r>
              <a:rPr lang="en-US" dirty="0"/>
              <a:t>.M.</a:t>
            </a:r>
            <a:endParaRPr dirty="0"/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Мета заняття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показати передумови формування лікувальної справи тварин на українських землях;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охарактеризувати ветеринарні знання періоду Київської Русі;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простежити розвиток лікування тварин у литовсько-польську та козацьку добу;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показати значення коня, худоби та інших тварин у господарстві й військовій справі;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сформувати розуміння історичного походження ветеринарної професії.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Періоди, які розглядаємо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VI–IX ст. — розселення східних слов’ян;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IX–XIII ст. — Київська Русь;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XIII–XVI ст. — період після монгольської навали та литовсько-польського панування;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XVI–XVIII ст. — козацька доба та Запорозька Січ.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У сучасній історіографії ці періоди розглядають у контексті поступового накопичення практичних знань про хвороби й лікування тварин.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Що таке лікувальна справа тварин?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У давні часи не існувало ветеринарної медицини як окремої наукової професії.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Лікування тварин було частиною господарського досвіду, ремесла, військової практики та народних знань.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Знання передавалися переважно усно й накопичувалися через практичні спостереження.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Основна мета — зберегти працездатність, відтворення та господарську цінність тварини.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Значення тварин у Київській Русі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кінь — транспорт, військова сила, тяглова робота;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велика рогата худоба — молоко, м’ясо, шкіра, тяглова сила;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вівці та кози — вовна, молоко, м’ясо;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свині — важливе джерело м’яса;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птиця — яйця, м’ясо та пух;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бджоли — мед і віск.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Умови виникнення ветеринарних знань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розвиток скотарства й землеробства;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зростання ролі конярства;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військове використання коней;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необхідність збереження продуктивних тварин;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постійне спостереження за поведінкою, апетитом, рухами та зовнішнім виглядом тварин.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Практичні навички формувалися задовго до появи наукової ветеринарії.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Джерела історичних відомостей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літописи та писемні пам’ятки;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археологічні матеріали;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етнографічні дані;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народні лікувальні традиції;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порівняльне вивчення історії ветеринарної медицини інших країн;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пізніші спеціальні праці з історії ветеринарної медицини.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Київська Русь: загальна характеристика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Київська Русь була великою державою зі значним розвитком землеробства, скотарства, торгівлі та військової справи.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Тварини мали високу економічну й військову цінність.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Потреба у здорових конях і робочій худобі стимулювала накопичення лікувальних знань.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Лікування залишалося переважно емпіричним — заснованим на досвіді.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Хто лікував тварин?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Господарі та пастухи — при поширених захворюваннях і травмах.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Конюхи — доглядали за кіньми, знали особливості їх годівлі та утримання.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Ковалі — через підковування мали практичні знання про копита.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Спеціалізовані народні знавці та коновали сформувалися пізніше як окрема практична традиція.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Чіткого поділу між лікуванням людей і тварин у давнину не було.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Спостереження як основа лікування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оцінювання апетиту та спраги;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спостереження за ходою й кульгавістю;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визначення змін температури тіла на дотик;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оцінювання стану шерсті, шкіри, очей і слизових;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спостереження за поведінкою та працездатністю.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Такі методи були простими, але становили основу первинного розпізнавання хвороб.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Лікарські рослини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У народній практиці використовували рослини та інші природні матеріали.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Застосування могло бути зовнішнім: промивання, оброблення ран, компреси.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Внутрішнє застосування залежало від виду тварини, дози та конкретного захворювання.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Історичні згадки про рослинні засоби не означають, що їх дія була науково доведена в той час.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Для сучасного ветеринара важливо відрізняти історичний досвід від доказової терапії.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11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Лікування ран і травм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Травми були особливо поширені у робочих і військових тварин.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Основою допомоги були очищення, перев’язування та захист пошкодженої ділянки.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При травмах кінцівок важливими були спокій і обмеження навантаження.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Практичний досвід поступово накопичував знання про загоєння ран та ускладнення.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Сучасні принципи асептики, антисептики та хірургії сформувалися значно пізніше.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12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Копита та кульгавість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Для коня стан копит безпосередньо визначав працездатність.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Пошкодження копита, тріщини, забої та неправильне підковування могли призводити до кульгавості.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Ковальська практика була важливою складовою догляду за кіньми.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Підковування поступово стало спеціалізованою практикою, тісно пов’язаною з ветеринарним досвідом.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13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Годівля та профілактика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Якість корму та води безпосередньо впливала на здоров’я тварин.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Важливими були сезонність кормів, доступ до води та умови утримання.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Здорову тварину легше було використовувати в роботі та відтворенні.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Таким чином, профілактичний підхід виникав із практичної необхідності, навіть без сучасного розуміння етіології хвороб.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14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Заразні хвороби: історичний аспект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Давні люди спостерігали масові захворювання та загибель тварин.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Причини заразних хвороб не були відомі в сучасному мікробіологічному розумінні.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Ізоляція хворих тварин могла застосовуватися як практичний захід, але не була системною епізоотологічною програмою.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Сучасні уявлення про інфекцію, збудника, вакцинацію та біобезпеку сформувалися значно пізніше.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15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Вплив християнізації Русі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Після прийняття християнства посилилася роль монастирів у культурному та освітньому житті.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Монастирська традиція сприяла збереженню та переписуванню знань про лікування.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Розвиток писемності створив умови для фіксації частини медичних знань.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Водночас лікування тварин залишалося переважно практичною, господарською діяльністю.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16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Монгольська навала та подальші зміни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XIII ст. стало періодом значних політичних і соціально-економічних змін.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Традиції догляду за тваринами не зникли, оскільки коні та худоба залишалися основою господарства.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Подальший розвиток відбувався в умовах Великого князівства Литовського та Речі Посполитої.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Практичні знання передавалися між поколіннями та професійними групами.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17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Козацька доба: роль тварин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Кінь був одним із ключових ресурсів козацького війська.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Коні забезпечували мобільність, розвідку, транспорт і бойові дії.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Велика рогата худоба, вівці та свині були важливими для продовольчого забезпечення.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Стан тварин безпосередньо впливав на можливість тривалих походів.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Тому догляд за тваринами мав не лише господарське, а й військове значення.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18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Кінь у козацькому війську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відбір витривалих і рухливих коней;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щоденний догляд і чищення;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контроль стану копит;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раціональне використання під час походів;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надання відпочинку після значних навантажень;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лікування травм та захворювань доступними на той час засобами.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19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Професія коновала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Коновал — традиційний фахівець, пов’язаний передусім із лікуванням коней та інших свійських тварин.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Його знання формувалися практикою, спостереженням і передаванням досвіду.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Коновали виконували процедури, які вимагали практичних навичок: оброблення ран, допомога при кульгавості, догляд за копитами тощо.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Це ще не була ветеринарна медицина в сучасному науковому значенні.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20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Народні методи лікування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використання рослинних засобів;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зовнішня обробка пошкоджень;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перев’язування;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обмеження руху та відпочинок;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зміна корму та режиму утримання;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мануальні прийоми при окремих травмах.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Історичні методи не можна автоматично переносити у сучасну клінічну практику.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21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Що лікували найчастіше?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травми та рани;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кульгавість і проблеми копит;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розлади травлення;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наслідки перевтоми;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шкірні ураження та паразитарні проблеми;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захворювання, пов’язані з годівлею та умовами утримання.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Перелік відображає історичні практичні проблеми, а не сучасну класифікацію діагнозів.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22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Профілактика у козацьку добу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правильне утримання коней;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догляд за копитами;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контроль навантаження;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забезпечення кормом і водою;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відпочинок після переходів;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своєчасне виявлення травм і хворих тварин.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Профілактичні заходи були переважно емпіричними.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23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Чого НЕ знали тогочасні практики?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мікроорганізмів як збудників інфекцій;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імунологічних механізмів захисту;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антибіотиків та сучасних протимікробних препаратів;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рентгенографії, УЗД, лабораторної діагностики;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сучасної анестезіології та асептики;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науково обґрунтованої вакцинації.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• Це принципова відмінність історичної лікувальної практики від сучасної ветеринарної медицини.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24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Від лікувальної практики до ветеринарної науки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історичний досвід накопичував факти про хвороби та поведінку тварин;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розвиток природничих наук дав можливість пояснювати причини захворювань;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формування ветеринарної освіти створило професійні стандарти;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мікробіологія, патологія, фармакологія та епізоотологія перетворили практичні знання на науку.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Сучасна ветеринарна медицина спирається на доказові методи.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25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Порівняння епох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Київська Русь: переважно господарський і народний досвід.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Козацька доба: посилення ролі коня та практики коновалів.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XVIII–XIX ст.: поступове професійне оформлення ветеринарної справи.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XX–XXI ст.: наукова ветеринарна медицина, лабораторна діагностика, вакцинація, хірургія та профілактика.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Історичний розвиток — це перехід від емпіричного досвіду до науково обґрунтованої системи.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26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Значення теми для майбутнього ветеринара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допомагає зрозуміти походження професії;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показує роль тварин у розвитку суспільства;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формує повагу до накопиченого поколіннями практичного досвіду;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дозволяє відрізняти історичну практику від сучасних доказових методів;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підкреслює важливість профілактики, догляду та гуманного поводження з тваринами.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27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Контрольні запитання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1. Яке значення мали тварини в господарстві Київської Русі?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2. Хто займався лікуванням тварин до появи ветеринарної професії?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3. Чому кінь мав особливе значення в козацьку добу?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4. Хто такі коновали?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5. Які профілактичні заходи застосовували емпірично?</a:t>
            </a:r>
          </a:p>
          <a:p>
            <a:pPr>
              <a:spcAft>
                <a:spcPts val="1200"/>
              </a:spcAft>
              <a:defRPr sz="1700">
                <a:latin typeface="Aptos"/>
              </a:defRPr>
            </a:pPr>
            <a:r>
              <a:t>6. Чим історична лікувальна практика відрізняється від сучасної ветеринарної медицини?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28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5583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02920" y="320040"/>
            <a:ext cx="1115568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latin typeface="Aptos Display"/>
              </a:defRPr>
            </a:pPr>
            <a:r>
              <a:t>Висновки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1143000"/>
            <a:ext cx="10789920" cy="4983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Лікувальна справа тварин на українських землях має давні історичні корені.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У Київській Русі знання формувалися переважно на основі господарського досвіду та спостережень.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У козацьку добу особливого значення набуло лікування й утримання коней.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Коновали були носіями спеціалізованого практичного досвіду.</a:t>
            </a:r>
          </a:p>
          <a:p>
            <a:pPr>
              <a:spcAft>
                <a:spcPts val="1200"/>
              </a:spcAft>
              <a:defRPr sz="2000">
                <a:latin typeface="Aptos"/>
              </a:defRPr>
            </a:pPr>
            <a:r>
              <a:t>• Сучасна ветеринарна медицина виникла внаслідок переходу від емпіричних знань до наукової, професійної та доказової практики.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473952"/>
            <a:ext cx="1106424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900">
                <a:latin typeface="Aptos"/>
              </a:defRPr>
            </a:pPr>
            <a:r>
              <a:t>Ветеринарна медицина • Історія лікувальної справи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" y="6473952"/>
            <a:ext cx="3657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latin typeface="Aptos"/>
              </a:defRPr>
            </a:pPr>
            <a:r>
              <a:t>29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2923</Words>
  <Application>Microsoft Macintosh PowerPoint</Application>
  <PresentationFormat>Широкоэкранный</PresentationFormat>
  <Paragraphs>289</Paragraphs>
  <Slides>29</Slides>
  <Notes>26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5" baseType="lpstr">
      <vt:lpstr>Aptos</vt:lpstr>
      <vt:lpstr>Aptos Display</vt:lpstr>
      <vt:lpstr>Arial</vt:lpstr>
      <vt:lpstr>Calibri</vt:lpstr>
      <vt:lpstr>Cambria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cp:keywords/>
  <dc:description>generated using python-pptx</dc:description>
  <cp:lastModifiedBy>Microsoft Office User</cp:lastModifiedBy>
  <cp:revision>2</cp:revision>
  <dcterms:created xsi:type="dcterms:W3CDTF">2013-01-27T09:14:16Z</dcterms:created>
  <dcterms:modified xsi:type="dcterms:W3CDTF">2026-09-10T07:01:48Z</dcterms:modified>
  <cp:category/>
</cp:coreProperties>
</file>