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0"/>
  </p:notesMasterIdLst>
  <p:sldIdLst>
    <p:sldId id="256" r:id="rId2"/>
    <p:sldId id="257" r:id="rId3"/>
    <p:sldId id="258" r:id="rId4"/>
    <p:sldId id="265" r:id="rId5"/>
    <p:sldId id="266" r:id="rId6"/>
    <p:sldId id="281" r:id="rId7"/>
    <p:sldId id="282" r:id="rId8"/>
    <p:sldId id="284" r:id="rId9"/>
    <p:sldId id="260" r:id="rId10"/>
    <p:sldId id="261" r:id="rId11"/>
    <p:sldId id="268" r:id="rId12"/>
    <p:sldId id="269" r:id="rId13"/>
    <p:sldId id="270" r:id="rId14"/>
    <p:sldId id="271" r:id="rId15"/>
    <p:sldId id="273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3" r:id="rId25"/>
    <p:sldId id="285" r:id="rId26"/>
    <p:sldId id="286" r:id="rId27"/>
    <p:sldId id="287" r:id="rId28"/>
    <p:sldId id="288" r:id="rId29"/>
    <p:sldId id="289" r:id="rId30"/>
    <p:sldId id="290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291" r:id="rId46"/>
    <p:sldId id="292" r:id="rId47"/>
    <p:sldId id="293" r:id="rId48"/>
    <p:sldId id="294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74" d="100"/>
          <a:sy n="74" d="100"/>
        </p:scale>
        <p:origin x="610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D3ED6-95A4-4824-8587-5A1B8E817FAA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C86E7-1460-48DB-B578-9A29A9F10417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3828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A0AC3A-28C0-4054-AA11-D3A574805B5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8C60076-50BD-4C0F-A941-19B095BC0AD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качать картинки брюнетка, черный фон, дети, Настроения, девочка, бесплатно картинка - 1600x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32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500042"/>
            <a:ext cx="6624736" cy="4081086"/>
          </a:xfrm>
        </p:spPr>
        <p:txBody>
          <a:bodyPr>
            <a:noAutofit/>
          </a:bodyPr>
          <a:lstStyle/>
          <a:p>
            <a:br>
              <a:rPr lang="uk-UA" altLang="uk-UA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altLang="uk-UA" sz="54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презентація на тему:</a:t>
            </a:r>
            <a:br>
              <a:rPr lang="uk-UA" altLang="uk-UA" sz="54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altLang="uk-UA" sz="54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“Соціологія  релігії”</a:t>
            </a:r>
            <a:br>
              <a:rPr lang="uk-UA" altLang="uk-UA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nak -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Вступ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1.Що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</a:t>
            </a:r>
            <a:r>
              <a:rPr lang="uk-UA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іологія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релігії?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2.Структурні елементи релігії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3.Методи дослідження.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4.Основні поняття.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5.Релігійні функції.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6.Дисфункції релігії.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7.Класифікація релігій.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8.Думки вчених.</a:t>
            </a:r>
          </a:p>
          <a:p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План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Мастерство Благополучия Законы Вселенной Наши Ангелы Хранители Исполнение желаний Клуб эзотерики - Part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714356"/>
            <a:ext cx="4643438" cy="6143644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Соціологія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галузева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соціологічна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теорія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релігію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соціальний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феномен у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різноманітних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проявах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визначивши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самим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об'єкт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Предметом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соціології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соціально-релігійні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взаємозв'язки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людьми на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підставі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їхнього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місця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ролі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соціальній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підсистемі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функцій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цих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зв'язків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соціальними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відносинами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000108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 таке соціологія релігії?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857356" y="4286256"/>
            <a:ext cx="5715040" cy="150019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КУЛЬТ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магічних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відповідності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канонами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00298" y="785794"/>
            <a:ext cx="4643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Структурні елементи релігії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12" name="Picture 8" descr="Обзор Inversion: об играх, дикарях и вещизме / Blog by PaulWeston / Joysti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785926"/>
            <a:ext cx="3714776" cy="2476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6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4071942"/>
            <a:ext cx="5786478" cy="1857388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2.СИСТЕМА ДОГМАТІВ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офіційні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церковні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документи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богословська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література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міфи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легенди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8140" name="Picture 12" descr="Таинство венчан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7" y="857232"/>
            <a:ext cx="4786346" cy="32068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14414" y="4310058"/>
            <a:ext cx="6900882" cy="2547942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3.СПЕЦИФІЧНІ ЕМОЦІЙНІ ПЕРЕЖИВАННЯ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віруванями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культом.</a:t>
            </a:r>
          </a:p>
        </p:txBody>
      </p:sp>
      <p:pic>
        <p:nvPicPr>
          <p:cNvPr id="63490" name="Picture 2" descr="В церкви - Блоги на ВетоНе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714356"/>
            <a:ext cx="4572032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85852" y="4643446"/>
            <a:ext cx="6829444" cy="1476372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4.НОРМИ МОРАЛІ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освячені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догматів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У Дніпропетровську говорили про толерантність і моралі - Стр…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142984"/>
            <a:ext cx="4143404" cy="31075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4572008"/>
            <a:ext cx="6186502" cy="111918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ЦЕРКВА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інститут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об'єднує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людей 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широкому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ґрунті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5842" name="Picture 2" descr="Граждане больше всего доверяют церкви, меньше всего - банкам - Общество - NewsUkra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000108"/>
            <a:ext cx="3929090" cy="33761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214422"/>
            <a:ext cx="8229600" cy="857232"/>
          </a:xfrm>
        </p:spPr>
        <p:txBody>
          <a:bodyPr>
            <a:normAutofit/>
          </a:bodyPr>
          <a:lstStyle/>
          <a:p>
            <a:pPr algn="ctr"/>
            <a:r>
              <a:rPr lang="uk-UA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 дослідження: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00232" y="2285992"/>
            <a:ext cx="53578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Опитування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респондентам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їхню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належність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те, як часто вони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відвідують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церкву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моляться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якою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мірою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віровчення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вірять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смерті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диявола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28728" y="1071546"/>
            <a:ext cx="6643734" cy="4333892"/>
          </a:xfrm>
        </p:spPr>
        <p:txBody>
          <a:bodyPr>
            <a:no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метод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використовувався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останнім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часом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соціологами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вивчали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рухи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Беручи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участь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соціолог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спостерігати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людей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оточенні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/>
              <a:t>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Цей метод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очевидні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переваги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оскільки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обставини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доступні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спостерігаються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524000"/>
            <a:ext cx="6286544" cy="4333892"/>
          </a:xfrm>
        </p:spPr>
        <p:txBody>
          <a:bodyPr>
            <a:norm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письмових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джерел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історичних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документів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метод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успішно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використовувався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розробці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типології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дослідженні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етапів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еволюції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протестантизму на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капіталізму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85852" y="1285860"/>
            <a:ext cx="6858048" cy="4619644"/>
          </a:xfrm>
        </p:spPr>
        <p:txBody>
          <a:bodyPr>
            <a:normAutofit lnSpcReduction="10000"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Експеремент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соціологічному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вивченні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майже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застосовувався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оскільки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торкається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глибоких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таємних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почуттів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етичних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мотивів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повинні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ставати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об'єктом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маніпулювання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якою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метою.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бувають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коли за тих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причин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індивіди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згодні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участь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експерименті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стикається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етичними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проблемами.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8" y="1142984"/>
            <a:ext cx="592935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Порівняльний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користуючись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порівняльним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методом, М. Вебер установив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наявність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очевидного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зв'язку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протестантизмом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розвитком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капіталістичних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займався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порівняльним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вивченням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іудаїзму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індійських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китайських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розробив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зв'язку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цілу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систему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категорій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пророцтва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харизма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рутинізація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562088"/>
          </a:xfrm>
        </p:spPr>
        <p:txBody>
          <a:bodyPr/>
          <a:lstStyle/>
          <a:p>
            <a:pPr algn="ctr"/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Основні поняття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3500438"/>
            <a:ext cx="59293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b="1" dirty="0">
                <a:solidFill>
                  <a:schemeClr val="bg1"/>
                </a:solidFill>
              </a:rPr>
              <a:t>Релі́гія</a:t>
            </a:r>
            <a:r>
              <a:rPr lang="vi-VN" sz="2400" dirty="0">
                <a:solidFill>
                  <a:schemeClr val="bg1"/>
                </a:solidFill>
              </a:rPr>
              <a:t> — віра, особлива система світогляду та світосприйняття конкретної людини або групи людей, набір культурних, духовних та моральних цінностей, що обумовлюють поведінку людини.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9158" name="Picture 6" descr="http://upload.wikimedia.org/wikipedia/commons/thumb/3/38/ReligijneSymbole.svg/300px-ReligijneSymbole.svg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714488"/>
            <a:ext cx="1857388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57356" y="3929066"/>
            <a:ext cx="578647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Релігійна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організація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релігієзнавче</a:t>
            </a:r>
            <a:r>
              <a:rPr lang="ru-RU" sz="2000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юридичне</a:t>
            </a:r>
            <a:r>
              <a:rPr lang="ru-RU" sz="2000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християнстві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церква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деномінація,секта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включно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демонічними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сектами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кримінального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деструктивного та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тоталітарного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характеру).</a:t>
            </a:r>
          </a:p>
        </p:txBody>
      </p:sp>
      <p:pic>
        <p:nvPicPr>
          <p:cNvPr id="55300" name="Picture 4" descr="Церкви и религиозные организации Украины осудили силовые действия в Киеве. #Євромайдан - Политика на Газета ПОРА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071802" y="928670"/>
            <a:ext cx="2886083" cy="28860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857356" y="3714752"/>
            <a:ext cx="5572164" cy="2428892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vi-VN" sz="2800" dirty="0">
                <a:solidFill>
                  <a:schemeClr val="bg1"/>
                </a:solidFill>
              </a:rPr>
              <a:t> —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реалізуються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стосунки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віруючих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зв'язки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громад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церков</a:t>
            </a:r>
            <a:r>
              <a:rPr lang="ru-RU" dirty="0"/>
              <a:t>.</a:t>
            </a:r>
          </a:p>
        </p:txBody>
      </p:sp>
      <p:pic>
        <p:nvPicPr>
          <p:cNvPr id="54274" name="Picture 2" descr="kurchatov.vko.gov.kz Новос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142984"/>
            <a:ext cx="3189867" cy="23987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14480" y="3929066"/>
            <a:ext cx="5643602" cy="361951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риса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психології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спільноти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безпосередньо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пов’язана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характером.</a:t>
            </a:r>
          </a:p>
        </p:txBody>
      </p:sp>
      <p:pic>
        <p:nvPicPr>
          <p:cNvPr id="56322" name="Picture 2" descr="Молитва Ефрема Сирина. - Мои статьи - Каталог статей - Храм св.Великомученика Георгия Победоносца г. Пятигор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1000108"/>
            <a:ext cx="2357454" cy="29468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857356" y="3500438"/>
            <a:ext cx="5572164" cy="2643206"/>
          </a:xfrm>
        </p:spPr>
        <p:txBody>
          <a:bodyPr/>
          <a:lstStyle/>
          <a:p>
            <a:pPr algn="ctr"/>
            <a:r>
              <a:rPr lang="ru-RU" b="1" dirty="0"/>
              <a:t> 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впевненість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реальному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існуванні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надприродних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особливих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якостей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7346" name="Picture 2" descr="Лама Шариф: &quot;Все студентов, что проходят обучение в духовных заведениях за границей - вернут обратно&quot; - Срочные новости Казахс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000108"/>
            <a:ext cx="3500462" cy="23409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3286124"/>
            <a:ext cx="5857916" cy="2833694"/>
          </a:xfrm>
        </p:spPr>
        <p:txBody>
          <a:bodyPr/>
          <a:lstStyle/>
          <a:p>
            <a:pPr algn="ctr"/>
            <a:r>
              <a:rPr lang="vi-VN" b="1" dirty="0">
                <a:solidFill>
                  <a:schemeClr val="bg1"/>
                </a:solidFill>
              </a:rPr>
              <a:t>Релігі́йна свідо́мість</a:t>
            </a:r>
            <a:r>
              <a:rPr lang="vi-VN" dirty="0">
                <a:solidFill>
                  <a:schemeClr val="bg1"/>
                </a:solidFill>
              </a:rPr>
              <a:t> — це сукупність образів, уявлень, почуттів та переживань, що мають своїм предметом священне, вище та істинне буття (або ж чудесне) та такі, що спрямовані до означених предметів.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8370" name="Picture 2" descr="Поволжье Новос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642918"/>
            <a:ext cx="3476649" cy="26074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3429000"/>
            <a:ext cx="5786478" cy="250033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Сакралізація</a:t>
            </a:r>
            <a:r>
              <a:rPr lang="vi-VN" dirty="0">
                <a:solidFill>
                  <a:schemeClr val="bg1"/>
                </a:solidFill>
              </a:rPr>
              <a:t> 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широке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залучення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функціонування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інститутів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індивідуальної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свідомості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9394" name="Picture 2" descr="Сакральные символы. Сакральная геометр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28604"/>
            <a:ext cx="3000396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857356" y="3714752"/>
            <a:ext cx="5715040" cy="1976438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Секуляризація</a:t>
            </a:r>
            <a:r>
              <a:rPr lang="ru-RU" dirty="0">
                <a:solidFill>
                  <a:schemeClr val="bg1"/>
                </a:solidFill>
              </a:rPr>
              <a:t>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послаблен-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засобу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одночасно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послаблення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церкви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суспільно-політичної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0418" name="Picture 2" descr="В Луцьку стверджують, що найболючіша проблема сьогодення- новітня секуляризац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785794"/>
            <a:ext cx="3786214" cy="26740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728" y="4000504"/>
            <a:ext cx="6472254" cy="183356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vi-VN" b="1" dirty="0">
                <a:solidFill>
                  <a:schemeClr val="bg1"/>
                </a:solidFill>
              </a:rPr>
              <a:t>Атеї́зм</a:t>
            </a:r>
            <a:r>
              <a:rPr lang="vi-VN" dirty="0">
                <a:solidFill>
                  <a:schemeClr val="bg1"/>
                </a:solidFill>
              </a:rPr>
              <a:t> (від грец. </a:t>
            </a:r>
            <a:r>
              <a:rPr lang="el-GR" dirty="0">
                <a:solidFill>
                  <a:schemeClr val="bg1"/>
                </a:solidFill>
              </a:rPr>
              <a:t>άθεος, </a:t>
            </a:r>
            <a:r>
              <a:rPr lang="vi-VN" dirty="0">
                <a:solidFill>
                  <a:schemeClr val="bg1"/>
                </a:solidFill>
              </a:rPr>
              <a:t>безбожний), </a:t>
            </a:r>
            <a:r>
              <a:rPr lang="uk-UA" dirty="0">
                <a:solidFill>
                  <a:schemeClr val="bg1"/>
                </a:solidFill>
              </a:rPr>
              <a:t>б</a:t>
            </a:r>
            <a:r>
              <a:rPr lang="vi-VN" dirty="0">
                <a:solidFill>
                  <a:schemeClr val="bg1"/>
                </a:solidFill>
              </a:rPr>
              <a:t>езвірництво — світогляд, який характеризується відсутністю віри в існування будь-яких богів, духів, інших «потойбічних» істот тощо</a:t>
            </a:r>
            <a:r>
              <a:rPr lang="uk-UA" dirty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1442" name="Picture 2" descr="Атеист Dünya Dud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928670"/>
            <a:ext cx="3643338" cy="3001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3571876"/>
            <a:ext cx="5757874" cy="285752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Нетрадиційні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специфічна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форма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вірувань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своєрідний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тип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 них, як правило, не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розроблена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система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віровчення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культу.</a:t>
            </a:r>
          </a:p>
        </p:txBody>
      </p:sp>
      <p:pic>
        <p:nvPicPr>
          <p:cNvPr id="62466" name="Picture 2" descr="Костанайцев призывают быть бдительными к нетрадиционным религиям / Казахстанский агрегатор новосте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285728"/>
            <a:ext cx="3048909" cy="3213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357290" y="1524000"/>
            <a:ext cx="6500858" cy="4619644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Світоглядна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містить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світорозуміння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пояснення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місця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світовідчуття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емоційне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відображення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зовнішнього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самовідчуття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оцінку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світосприймання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картини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одна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головних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складових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світоглядної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вичерпує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повністю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 функції: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357290" y="857232"/>
            <a:ext cx="6286544" cy="485778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Компенсаторна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виконує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соціальну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функцію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компенсатора,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реалізується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релігійному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заповненні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дійсності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розраді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уявне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зняття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протиріч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реальне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гноблення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переборюється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"волею в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дусі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нерівність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перетворюється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рівність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гріховності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стражданні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фактичне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безсилля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компенсується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всесиллям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Бога,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смертний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виявляється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безсмертним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узагалі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зла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несправедливості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замінюється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"Царством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Божим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 ("Царством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небесним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").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14414" y="1524000"/>
            <a:ext cx="6572296" cy="4333892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Комунікативна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Богоспілкування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вважається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вищим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видом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ближніми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 —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другорядним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насамперед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культовій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Богослужіння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храмі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молитовному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будинку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участь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таїнствах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молитва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розглядаються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головний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засіб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єднання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віруючих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Богом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одним.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Позакультова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взаємовідносини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забезпечують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віруючих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524000"/>
            <a:ext cx="6072230" cy="4333892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Регулятивна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ідеї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цінності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установки,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стереотипи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культова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регуляторами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людей. Як нормативна система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основа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санкціонованих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переважно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упорядковує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думки,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устремління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людей.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524000"/>
            <a:ext cx="6286544" cy="440533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Легітимізуюча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один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важливих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інститутів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себе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частину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важливої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узаконювання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норм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правил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підтримували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стабільний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порядок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обґрунтовували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узаконювали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ціннісно-правову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складову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порядку.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85852" y="1524000"/>
            <a:ext cx="6643734" cy="440533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Ідеологічна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відомо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відбивати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точку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зору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прошарків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обставинах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претендувати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роль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єдиновірної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протиставлятися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віруванням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самим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протистояти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поглядів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прошарків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починає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відстоювати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класові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групові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інтереси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виконуючи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самим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ідеологічну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524000"/>
            <a:ext cx="6143668" cy="4333892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Інтегративна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бути фактором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інтеграції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Підсумовуючи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індивідів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поєднуючи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думки,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спрямовуючи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зусилля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інститутів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стабільності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785926"/>
            <a:ext cx="6000792" cy="4405330"/>
          </a:xfrm>
        </p:spPr>
        <p:txBody>
          <a:bodyPr/>
          <a:lstStyle/>
          <a:p>
            <a:pPr algn="ctr"/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Дисфункції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руйнівні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аспекти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нетерпимість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фанатизм,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призводять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воєн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масових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переслідувань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іновірців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атеїстів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бузувірські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поклоніння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людськими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жертвами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самокатуванням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uk-UA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Дисфункції</a:t>
            </a:r>
            <a:r>
              <a:rPr lang="uk-UA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релігії: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71604" y="1785926"/>
            <a:ext cx="6072230" cy="447676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М. Вебер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вивчав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образ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тієї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конфесії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виділив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пристосування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конфуціанство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даосизм) 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втечі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індуїзм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буддизм)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оволодіння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іудаїзм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християнство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іслам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Класифікація релігій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Christianity Comments, Graphics, Pictures for Myspace, Orkut, Hi5 - Pag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071942"/>
            <a:ext cx="9144000" cy="3500462"/>
          </a:xfrm>
        </p:spPr>
        <p:txBody>
          <a:bodyPr>
            <a:normAutofit/>
          </a:bodyPr>
          <a:lstStyle/>
          <a:p>
            <a:pPr algn="just"/>
            <a:r>
              <a:rPr lang="ru-RU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Християнство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найбільша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кількістю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послідовників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світова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Виникла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Палестині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навколо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Ісуса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Христа,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найближчих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послідовників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Час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Християнство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зазвичай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відносять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33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енциклопедичними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даними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33%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планети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становлять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прихильники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(1,9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мільярда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чоловік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Христианство в опасности. &quot;Невское время&quot;, Санкт-Петербург) - Рамблер-Нов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714488"/>
            <a:ext cx="5000660" cy="4214842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складу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християнства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входять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Незалежні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африканські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Церкви (</a:t>
            </a: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AICs),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англікани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апостольські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вірмени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баптисти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католики,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мормони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східні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ортодоксальні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церкви,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Свідки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Єгови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лютерани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методисти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Адвентисти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сьомого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дня,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протестанти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Мусульманская свадьба: традиции и современность Татары Сиби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143372" y="1357298"/>
            <a:ext cx="4786346" cy="478634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Іслам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Одна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світових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послідовники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мусульмани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Іслам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виник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Західній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Аравії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Хіджазу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на початку 7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століття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Засновником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Ісламу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вважається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житель Мекки Мухаммед (570 - 632). 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сьогоднішній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день число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прихильників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ісламу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коливається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900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мільйонів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1,4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мільярда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Все шаблоны - Каталог файлов - Презентации по культуре и искусству. Шаблоны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000496" y="428604"/>
            <a:ext cx="5143504" cy="6000792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Буддизм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Одна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світових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палійскою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санскритській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традицій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засновник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Будда прожив 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пішов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"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парінірвану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остаточне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звільнення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подальших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перевтілень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544 до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тому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сучасне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буддійське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літочислення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ведеться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544 до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2009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2553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буддійського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літочислення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даний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момент 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налічується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приблизно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700 млн.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чоловік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буддистами.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0" name="Picture 6" descr="Дневник Fialka05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143372" y="500042"/>
            <a:ext cx="5000628" cy="5429288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Буддизм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традиційно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поділяється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два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напрямки - Махаяна ("Широкий Шлях)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Хинаяна (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Вузький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Шлях),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виділяється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Ваджраяна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Алмазний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Шлях). Основою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Чотири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Благородні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Істини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 1)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страждання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; 2)причина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страждань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; 3)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позбутися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страждань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треба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позбавитися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нірвани;4) для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нірвани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слідувати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Восьмеричному Шляху.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http://ic.pics.livejournal.com/2009_da/21409369/91821/91821_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428604"/>
            <a:ext cx="4857784" cy="6429396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Конфуціанство</a:t>
            </a: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спочатку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сформувалося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етичне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філософське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Давнього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Китаю.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таким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воно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розроблялося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творцем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Конфуцієм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Конфуцій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жив в </a:t>
            </a: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VI-V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ст. до н. е. 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Стародавньому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Китаї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подальшому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отримало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розповсюдження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Японії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Кореї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країнах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Південно-Східної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Найважливішими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моментами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досягненні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навчань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п'ять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«правил»: ритуал,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гуманність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справедливість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довіру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Что такое Иудаизм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290"/>
            <a:ext cx="4643438" cy="5857916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Іудаїзм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найдавніша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монотеїстична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лежить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єврейської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Іудаїзм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2-му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тисячолітті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середовищі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скотарського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землеробського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Східного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Середземномор'я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Іудаїзм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спочатку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проголосила себе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світовою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релігією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доступною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будь-якій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той же час,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євреї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обмежили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будь-які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можливі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злиття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єврейського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народу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сприяв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прийнятий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ст. до н. е. закон про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заборону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шлюбу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tmaville.org/sites/default/files/satsa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0"/>
            <a:ext cx="8229600" cy="457200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Індуїзм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Найдавніша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національна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Індії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Індуїзм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введений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європейцями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религиеведческий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19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столітті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Зазвичай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Індуїзм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(санскр.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индумата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индусамая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розуміють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релігійних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міфологічних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філософських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правових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етичних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уявлень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формально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найчастіше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культами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індуїстських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божеств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Шиви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Вішну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Священними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книгами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напрямків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індуїзму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Веди,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чотири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Рігведа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Самоведа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Яджурведа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Атхарваведа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Скачать обои синтоизм, япония, Тории, японский стиль - картинка #10536 c разрешением 1280x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290"/>
            <a:ext cx="5214942" cy="6429396"/>
          </a:xfrm>
        </p:spPr>
        <p:txBody>
          <a:bodyPr>
            <a:normAutofit lnSpcReduction="10000"/>
          </a:bodyPr>
          <a:lstStyle/>
          <a:p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Синтоїзм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Комплекс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вірувань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японців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називають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споконвічної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японською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релігією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"синто"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з'явився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середньовіччі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(6-7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століття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означає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"шлях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синтоизму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верховним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божеством,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богинею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богиня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сонця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Аматерасу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Аматерасу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володіє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трьома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божественними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регаліями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об'єктом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поклоніння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дзеркало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меч,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яшмові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підвіски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Дзеркало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стало символом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чесності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яшма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співчуття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меч –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мудрості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Как улучшить карм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500042"/>
            <a:ext cx="5357850" cy="559595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Даосизм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Складне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явище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традиційної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духовної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китайців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поєднує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стародавні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народні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міфологічні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уявлення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філософські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лежить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концепція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 ("шлях").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шлях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через принцип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у-вей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недіяння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розуміється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без мети.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Китайське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назву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Даосизм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даоцзяо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перекладається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даоська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даоське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 "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").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засновником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вважається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мудрець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Лао-цзи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збереглося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тексті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«Дао де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цзин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(«Канон шляху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»).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newspark.net.ua/wp-content/uploads/2010/09/A6B3B6D0-454F-4BCB-950B-8F35E50C4345_mw800_mh600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143372" y="285728"/>
            <a:ext cx="5000628" cy="635798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Шаманізм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система, 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скоріше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терапевтичних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практик;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деяких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людей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шаманів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спілкуватися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духами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камлання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Сам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«шаман»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тунгуське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перекладі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означає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чаклун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Камлання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ритуал,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приводить шамана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екстатичний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стан,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супроводжується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співом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ударами в бубон.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Елементи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шаманізму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зустрічаються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Територія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шаманізм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утвердився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міцно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Центральна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Північна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Азія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монголи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тюрки, казахи, узбеки,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киргизи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якути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північні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народності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Північна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Америка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північноамериканські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індіанці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Головною метою шамана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контакт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духів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32" name="Picture 20" descr="Атеизм - это тонкий слой льда, - по которому один человек может пройти, а целый народ провалится. &quot; Анекдоты Статусы Истории Ви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42910" y="0"/>
            <a:ext cx="7786742" cy="3286148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Атеїсти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люди,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заперечують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Бога.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люди,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визначають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атеїзм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релігійне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перевагу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фактично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становлять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ніж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половину одного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відсотка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багатьох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країнах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Як правило,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відноситься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до тих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обов'язкової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офіційної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До таких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віднести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Сполучені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штати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Америки, в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атеїсти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складають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13,2 %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Австралія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атеїсти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складають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15 %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вносять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самої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внесок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релігійного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товариства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комуністичним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ладом.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42976" y="1500174"/>
            <a:ext cx="4286280" cy="457203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Е.Дюркгейм Е. Дюркгейм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Елементарні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релігійного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Тотемічна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система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Австралії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(1912)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аргументовано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обгрунтував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виконує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певні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необхідні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7892" name="Picture 4" descr="Нау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643050"/>
            <a:ext cx="2678298" cy="38165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3071802" y="785794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Думки вчених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728" y="1524000"/>
            <a:ext cx="3429024" cy="4048140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К.Маркс уважав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важливим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чинником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вона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виконує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реальні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.;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ідеологічну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виправдовує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існуючі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порядки;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компенсаторну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безсердечного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Just thought I'd share my wallpa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643050"/>
            <a:ext cx="2714644" cy="33933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Портфолио фрилансера Костя Чудный DEaDA. Flash/Flex-программирование - &quot;Библия для детей&quot;. Фриланс, удаленная работа на FL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1538" y="1524000"/>
            <a:ext cx="4286280" cy="4405330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М.Вебер М. Вебер уважав,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головна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сенсу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раціоналізації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людської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«Протестант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ська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дух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капіталізму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довів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протестантизм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сприяв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раціоналізації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економічної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вихованню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аскетизму.</a:t>
            </a:r>
          </a:p>
        </p:txBody>
      </p:sp>
      <p:pic>
        <p:nvPicPr>
          <p:cNvPr id="46082" name="Picture 2" descr="Перевод с английского - страница 1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500174"/>
            <a:ext cx="2794727" cy="3714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Open Bible P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00108"/>
            <a:ext cx="8329642" cy="5143536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необхідним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складовим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елементом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громадського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у тому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духовної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головна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тому,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допомогти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переборювати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історично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мінливі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короткочасні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сторони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піднімати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чогось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абсолютного,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незмінного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вічного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Виражаючись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філософською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мовою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релігія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покликана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укорінити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трансцендентне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знаходиться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«по той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людського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соціокультурній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вдивляється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наданні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цінностям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ідеалам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нормам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зразкам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абсолютної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цінності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їхньої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незалежності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історично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минущих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просторово-тимчасових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координат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людського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буття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048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326</TotalTime>
  <Words>2313</Words>
  <Application>Microsoft Office PowerPoint</Application>
  <PresentationFormat>Екран (4:3)</PresentationFormat>
  <Paragraphs>72</Paragraphs>
  <Slides>48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48</vt:i4>
      </vt:variant>
    </vt:vector>
  </HeadingPairs>
  <TitlesOfParts>
    <vt:vector size="53" baseType="lpstr">
      <vt:lpstr>Calibri</vt:lpstr>
      <vt:lpstr>Constantia</vt:lpstr>
      <vt:lpstr>Times New Roman</vt:lpstr>
      <vt:lpstr>Wingdings 2</vt:lpstr>
      <vt:lpstr>Бумажная</vt:lpstr>
      <vt:lpstr> презентація на тему: “Соціологія  релігії”  </vt:lpstr>
      <vt:lpstr>План</vt:lpstr>
      <vt:lpstr>Що таке соціологія релігії?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Методи дослідження:</vt:lpstr>
      <vt:lpstr>Презентація PowerPoint</vt:lpstr>
      <vt:lpstr>Презентація PowerPoint</vt:lpstr>
      <vt:lpstr>Презентація PowerPoint</vt:lpstr>
      <vt:lpstr>Презентація PowerPoint</vt:lpstr>
      <vt:lpstr>Основні поняття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Релігійні функції: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Дисфункції релігії:</vt:lpstr>
      <vt:lpstr>Класифікація релігій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Висновок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освіти і науки України Інститут розвитку дитини кафедра філософії та суспільствознавства  презентація на тему: “Соціологія сім’ї”</dc:title>
  <dc:creator>Iра</dc:creator>
  <cp:lastModifiedBy>User</cp:lastModifiedBy>
  <cp:revision>35</cp:revision>
  <dcterms:created xsi:type="dcterms:W3CDTF">2014-11-17T15:37:22Z</dcterms:created>
  <dcterms:modified xsi:type="dcterms:W3CDTF">2024-10-21T06:40:40Z</dcterms:modified>
</cp:coreProperties>
</file>