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88" r:id="rId3"/>
    <p:sldId id="289" r:id="rId4"/>
    <p:sldId id="290" r:id="rId5"/>
    <p:sldId id="292" r:id="rId6"/>
    <p:sldId id="293" r:id="rId7"/>
    <p:sldId id="270" r:id="rId8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0"/>
    <p:restoredTop sz="94665"/>
  </p:normalViewPr>
  <p:slideViewPr>
    <p:cSldViewPr snapToGrid="0">
      <p:cViewPr varScale="1">
        <p:scale>
          <a:sx n="102" d="100"/>
          <a:sy n="102" d="100"/>
        </p:scale>
        <p:origin x="136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FC95-4975-5141-8657-829B54B947B9}" type="datetimeFigureOut">
              <a:rPr lang="uk-UA" smtClean="0"/>
              <a:t>20.11.25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49E88-BCB5-7142-8C58-71C08673DF2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85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20.11.2025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680" y="2832100"/>
            <a:ext cx="10708640" cy="1193800"/>
          </a:xfrm>
        </p:spPr>
        <p:txBody>
          <a:bodyPr>
            <a:noAutofit/>
          </a:bodyPr>
          <a:lstStyle/>
          <a:p>
            <a:r>
              <a:rPr lang="uk-U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5.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Автоматизація обліку матеріальних цінностей</a:t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48E2CC-D655-4B4D-8A0D-B3AA90DA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C58C-49F9-BDDD-00A8-07D37B321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06577D-4BD5-CAE9-738B-EDABCD47C308}"/>
              </a:ext>
            </a:extLst>
          </p:cNvPr>
          <p:cNvSpPr txBox="1"/>
          <p:nvPr/>
        </p:nvSpPr>
        <p:spPr>
          <a:xfrm>
            <a:off x="227557" y="706358"/>
            <a:ext cx="117368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організації автоматизованого обліку матеріальних цінностей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F29B4B-B89F-7032-CB6F-6F10546F44D8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CD9C38-0D8D-9427-C235-190902C68816}"/>
              </a:ext>
            </a:extLst>
          </p:cNvPr>
          <p:cNvSpPr txBox="1"/>
          <p:nvPr/>
        </p:nvSpPr>
        <p:spPr>
          <a:xfrm>
            <a:off x="1027144" y="2298241"/>
            <a:ext cx="10469533" cy="4191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Вибір і впровадження ПЗ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програмне забезпечення для автоматизації: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Бухгалтерія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SAP, </a:t>
            </a:r>
            <a:r>
              <a:rPr lang="uk-UA" sz="20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Oracle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інтеграція з іншими системами (бухгалтерія, фінансовий облік, управління виробництвом)</a:t>
            </a:r>
          </a:p>
          <a:p>
            <a:pPr>
              <a:lnSpc>
                <a:spcPct val="150000"/>
              </a:lnSpc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Збір і обробка даних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0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икористання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RFID, штрих-коди для збору даних про матеріальні запаси</a:t>
            </a:r>
          </a:p>
          <a:p>
            <a:pPr>
              <a:lnSpc>
                <a:spcPct val="150000"/>
              </a:lnSpc>
            </a:pPr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Аналіз і прогнозування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0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рогнозування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потреб у матеріалах, оптимізація запасів</a:t>
            </a:r>
          </a:p>
          <a:p>
            <a:pPr>
              <a:lnSpc>
                <a:spcPct val="150000"/>
              </a:lnSpc>
            </a:pPr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Контроль і аудит: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0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розорість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можливість моніторингу всіх операцій</a:t>
            </a:r>
          </a:p>
        </p:txBody>
      </p:sp>
    </p:spTree>
    <p:extLst>
      <p:ext uri="{BB962C8B-B14F-4D97-AF65-F5344CB8AC3E}">
        <p14:creationId xmlns:p14="http://schemas.microsoft.com/office/powerpoint/2010/main" val="4048357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C9483B-C992-BBCD-E13C-ABF170CE8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1CBAD-E4E2-BFDB-645F-852E0CAFB9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8FF703-4FBE-C0A4-6056-D0E4BEE4F8C4}"/>
              </a:ext>
            </a:extLst>
          </p:cNvPr>
          <p:cNvSpPr txBox="1"/>
          <p:nvPr/>
        </p:nvSpPr>
        <p:spPr>
          <a:xfrm>
            <a:off x="227557" y="70635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 і структура нормативно-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довідкової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31ECF8-F160-9628-36F7-9E257B0AD8D2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3A5A63-44B6-51B7-C3A3-3003848C2FAF}"/>
              </a:ext>
            </a:extLst>
          </p:cNvPr>
          <p:cNvSpPr txBox="1"/>
          <p:nvPr/>
        </p:nvSpPr>
        <p:spPr>
          <a:xfrm>
            <a:off x="600200" y="2430049"/>
            <a:ext cx="10991599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матеріальних цінностей (сировина, напівфабрикати, готова продукція, товари для</a:t>
            </a:r>
          </a:p>
          <a:p>
            <a:pPr>
              <a:lnSpc>
                <a:spcPct val="150000"/>
              </a:lnSpc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перепродажу)</a:t>
            </a:r>
          </a:p>
          <a:p>
            <a:pPr>
              <a:lnSpc>
                <a:spcPct val="150000"/>
              </a:lnSpc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Кодифікація і нумерація (унікальні коди для кожного виду матеріалу)</a:t>
            </a:r>
          </a:p>
          <a:p>
            <a:pPr>
              <a:lnSpc>
                <a:spcPct val="150000"/>
              </a:lnSpc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Ціни та тарифи (вартість матеріалів, курси валют, внутрішні ціни)</a:t>
            </a:r>
          </a:p>
          <a:p>
            <a:pPr>
              <a:lnSpc>
                <a:spcPct val="150000"/>
              </a:lnSpc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Нормативи витрат (споживання матеріальних цінностей на одиницю продукції)</a:t>
            </a:r>
          </a:p>
          <a:p>
            <a:pPr>
              <a:lnSpc>
                <a:spcPct val="150000"/>
              </a:lnSpc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Інформація про місця зберігання та переміщення (локації складів і облік переміщень</a:t>
            </a: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61530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1E279F-FE86-C95A-6AA6-5DD4FABD5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A4C05-07AF-BC65-C0A4-BAAB2C4203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66F0EC-931F-5171-E833-1967D8C05BEC}"/>
              </a:ext>
            </a:extLst>
          </p:cNvPr>
          <p:cNvSpPr txBox="1"/>
          <p:nvPr/>
        </p:nvSpPr>
        <p:spPr>
          <a:xfrm>
            <a:off x="227557" y="764500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Облік придбання і продажу виробничих запасів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EF144F-6DF2-056C-2194-5F6A87FDE53F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04D8D7-A2C8-1EF9-C8E5-079287180830}"/>
              </a:ext>
            </a:extLst>
          </p:cNvPr>
          <p:cNvSpPr txBox="1"/>
          <p:nvPr/>
        </p:nvSpPr>
        <p:spPr>
          <a:xfrm>
            <a:off x="2289637" y="2467627"/>
            <a:ext cx="7612725" cy="3271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Облік придбання:</a:t>
            </a:r>
          </a:p>
          <a:p>
            <a:pPr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реєстрація закупівлі через договори з постачальниками.</a:t>
            </a:r>
          </a:p>
          <a:p>
            <a:pPr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інвентаризація товарів на складі.</a:t>
            </a: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Облік продажу: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автоматичний облік продажу через систему замовлень або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чеків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Методи обчислення вартості: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собівартість, FIFO, середньозважена вартість</a:t>
            </a:r>
            <a:r>
              <a:rPr lang="uk-UA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6824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B1434E-E01B-B9E6-3018-B7BEAB412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5DF36-B07B-C38A-C879-0D6C044E04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74F9A4-289D-E0D7-99B9-C511BB65A7EC}"/>
              </a:ext>
            </a:extLst>
          </p:cNvPr>
          <p:cNvSpPr txBox="1"/>
          <p:nvPr/>
        </p:nvSpPr>
        <p:spPr>
          <a:xfrm>
            <a:off x="227557" y="70635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виробничих запасів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6B3A06-F41A-7CE7-D7CC-643144701A65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DC5CD2-A082-AED1-C550-0E062642E7CC}"/>
              </a:ext>
            </a:extLst>
          </p:cNvPr>
          <p:cNvSpPr txBox="1"/>
          <p:nvPr/>
        </p:nvSpPr>
        <p:spPr>
          <a:xfrm>
            <a:off x="1590920" y="1962629"/>
            <a:ext cx="9010159" cy="4191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342900">
              <a:lnSpc>
                <a:spcPct val="150000"/>
              </a:lnSpc>
              <a:buFont typeface="+mj-lt"/>
              <a:buAutoNum type="arabicPeriod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Переміщення матеріальних цінностей: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фіксація переміщення через автоматизовану систему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мобільних пристроїв і RFID для точного обліку</a:t>
            </a:r>
          </a:p>
          <a:p>
            <a:pPr>
              <a:lnSpc>
                <a:spcPct val="150000"/>
              </a:lnSpc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Інвентаризація: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 фактичних залишків з обліковими даними</a:t>
            </a:r>
          </a:p>
          <a:p>
            <a:pPr>
              <a:lnSpc>
                <a:spcPct val="150000"/>
              </a:lnSpc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Оприбуткування надлишків: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автоматичне внесення надлишків у систему після інвентаризації</a:t>
            </a:r>
          </a:p>
          <a:p>
            <a:pPr>
              <a:lnSpc>
                <a:spcPct val="150000"/>
              </a:lnSpc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Списання матеріалів: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оформлення списання через систему у разі втрат або пошкодження матеріалів</a:t>
            </a:r>
          </a:p>
        </p:txBody>
      </p:sp>
    </p:spTree>
    <p:extLst>
      <p:ext uri="{BB962C8B-B14F-4D97-AF65-F5344CB8AC3E}">
        <p14:creationId xmlns:p14="http://schemas.microsoft.com/office/powerpoint/2010/main" val="2203112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A49626-D914-C7E5-3092-52D56CA1D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31533-DE5F-A693-8A17-16E9C45A55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CBD1F1-5CF6-0CB2-420E-042FE1BF01CA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8E262D-74C0-B0CB-3456-34CCCEDF9DC5}"/>
              </a:ext>
            </a:extLst>
          </p:cNvPr>
          <p:cNvSpPr txBox="1"/>
          <p:nvPr/>
        </p:nvSpPr>
        <p:spPr>
          <a:xfrm>
            <a:off x="237719" y="961853"/>
            <a:ext cx="11414531" cy="5565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4988" algn="ctr">
              <a:lnSpc>
                <a:spcPct val="150000"/>
              </a:lnSpc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обліку матеріальних цінностей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 підприємствам значно підвищити ефективність, знизити ймовірність помилок і полегшити контроль за запасами.</a:t>
            </a:r>
          </a:p>
          <a:p>
            <a:pPr indent="534988" algn="ctr">
              <a:lnSpc>
                <a:spcPct val="150000"/>
              </a:lnSpc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ctr">
              <a:lnSpc>
                <a:spcPct val="150000"/>
              </a:lnSpc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сучасних інформаційних технологій і інтеграція з іншими системами підприємств дозволяють забезпечити прозорість, точність і швидкість обробки даних.</a:t>
            </a:r>
          </a:p>
          <a:p>
            <a:pPr indent="534988" algn="ctr">
              <a:lnSpc>
                <a:spcPct val="150000"/>
              </a:lnSpc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4988" algn="ctr">
              <a:lnSpc>
                <a:spcPct val="150000"/>
              </a:lnSpc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також дозволяє оптимізувати витрати на закупівлю матеріалів, знижуючи витрати на зберігання і логістику.</a:t>
            </a:r>
          </a:p>
        </p:txBody>
      </p:sp>
    </p:spTree>
    <p:extLst>
      <p:ext uri="{BB962C8B-B14F-4D97-AF65-F5344CB8AC3E}">
        <p14:creationId xmlns:p14="http://schemas.microsoft.com/office/powerpoint/2010/main" val="1444045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331</Words>
  <Application>Microsoft Macintosh PowerPoint</Application>
  <PresentationFormat>Widescreen</PresentationFormat>
  <Paragraphs>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Times New Roman</vt:lpstr>
      <vt:lpstr>Office Theme</vt:lpstr>
      <vt:lpstr>Тема 5. Автоматизація обліку матеріальних цінностей </vt:lpstr>
      <vt:lpstr>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6</cp:revision>
  <dcterms:created xsi:type="dcterms:W3CDTF">2025-10-27T21:26:39Z</dcterms:created>
  <dcterms:modified xsi:type="dcterms:W3CDTF">2025-11-20T07:40:25Z</dcterms:modified>
</cp:coreProperties>
</file>